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0" r:id="rId29"/>
    <p:sldId id="293" r:id="rId30"/>
    <p:sldId id="288" r:id="rId31"/>
    <p:sldId id="289" r:id="rId32"/>
    <p:sldId id="290" r:id="rId33"/>
    <p:sldId id="291" r:id="rId34"/>
    <p:sldId id="292" r:id="rId35"/>
    <p:sldId id="271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>
      <p:cViewPr>
        <p:scale>
          <a:sx n="50" d="100"/>
          <a:sy n="50" d="100"/>
        </p:scale>
        <p:origin x="1914" y="7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3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12" Type="http://schemas.openxmlformats.org/officeDocument/2006/relationships/image" Target="../media/image82.png"/><Relationship Id="rId2" Type="http://schemas.openxmlformats.org/officeDocument/2006/relationships/image" Target="../media/image44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81.png"/><Relationship Id="rId5" Type="http://schemas.openxmlformats.org/officeDocument/2006/relationships/image" Target="../media/image26.png"/><Relationship Id="rId1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7.png"/><Relationship Id="rId12" Type="http://schemas.openxmlformats.org/officeDocument/2006/relationships/image" Target="../media/image8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8.png"/><Relationship Id="rId5" Type="http://schemas.openxmlformats.org/officeDocument/2006/relationships/image" Target="../media/image58.png"/><Relationship Id="rId15" Type="http://schemas.openxmlformats.org/officeDocument/2006/relationships/image" Target="../media/image92.png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7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12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96.png"/><Relationship Id="rId5" Type="http://schemas.openxmlformats.org/officeDocument/2006/relationships/image" Target="../media/image26.png"/><Relationship Id="rId10" Type="http://schemas.openxmlformats.org/officeDocument/2006/relationships/image" Target="../media/image95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12" Type="http://schemas.openxmlformats.org/officeDocument/2006/relationships/image" Target="../media/image10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99.png"/><Relationship Id="rId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3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12" Type="http://schemas.openxmlformats.org/officeDocument/2006/relationships/image" Target="../media/image10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0" Type="http://schemas.openxmlformats.org/officeDocument/2006/relationships/image" Target="../media/image101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12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4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06.png"/><Relationship Id="rId18" Type="http://schemas.openxmlformats.org/officeDocument/2006/relationships/image" Target="../media/image108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20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5" Type="http://schemas.openxmlformats.org/officeDocument/2006/relationships/image" Target="../media/image54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06.png"/><Relationship Id="rId18" Type="http://schemas.openxmlformats.org/officeDocument/2006/relationships/image" Target="../media/image110.png"/><Relationship Id="rId3" Type="http://schemas.openxmlformats.org/officeDocument/2006/relationships/image" Target="../media/image21.png"/><Relationship Id="rId21" Type="http://schemas.openxmlformats.org/officeDocument/2006/relationships/image" Target="../media/image111.png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17" Type="http://schemas.openxmlformats.org/officeDocument/2006/relationships/image" Target="../media/image109.png"/><Relationship Id="rId2" Type="http://schemas.openxmlformats.org/officeDocument/2006/relationships/image" Target="../media/image20.png"/><Relationship Id="rId16" Type="http://schemas.openxmlformats.org/officeDocument/2006/relationships/image" Target="../media/image107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5" Type="http://schemas.openxmlformats.org/officeDocument/2006/relationships/image" Target="../media/image54.png"/><Relationship Id="rId10" Type="http://schemas.openxmlformats.org/officeDocument/2006/relationships/image" Target="../media/image24.png"/><Relationship Id="rId19" Type="http://schemas.openxmlformats.org/officeDocument/2006/relationships/image" Target="../media/image56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openxmlformats.org/officeDocument/2006/relationships/image" Target="../media/image18.png"/><Relationship Id="rId22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06.png"/><Relationship Id="rId18" Type="http://schemas.openxmlformats.org/officeDocument/2006/relationships/image" Target="../media/image114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17" Type="http://schemas.openxmlformats.org/officeDocument/2006/relationships/image" Target="../media/image113.png"/><Relationship Id="rId2" Type="http://schemas.openxmlformats.org/officeDocument/2006/relationships/image" Target="../media/image20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5" Type="http://schemas.openxmlformats.org/officeDocument/2006/relationships/image" Target="../media/image109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1.png"/><Relationship Id="rId21" Type="http://schemas.openxmlformats.org/officeDocument/2006/relationships/image" Target="../media/image37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3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4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15.png"/><Relationship Id="rId17" Type="http://schemas.openxmlformats.org/officeDocument/2006/relationships/image" Target="../media/image116.png"/><Relationship Id="rId2" Type="http://schemas.openxmlformats.org/officeDocument/2006/relationships/image" Target="../media/image20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22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44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21.png"/><Relationship Id="rId5" Type="http://schemas.openxmlformats.org/officeDocument/2006/relationships/image" Target="../media/image7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5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3.png"/><Relationship Id="rId3" Type="http://schemas.openxmlformats.org/officeDocument/2006/relationships/image" Target="../media/image22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17" Type="http://schemas.openxmlformats.org/officeDocument/2006/relationships/image" Target="../media/image126.png"/><Relationship Id="rId2" Type="http://schemas.openxmlformats.org/officeDocument/2006/relationships/image" Target="../media/image44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7.png"/><Relationship Id="rId15" Type="http://schemas.openxmlformats.org/officeDocument/2006/relationships/image" Target="../media/image124.png"/><Relationship Id="rId10" Type="http://schemas.openxmlformats.org/officeDocument/2006/relationships/image" Target="../media/image130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7.png"/><Relationship Id="rId3" Type="http://schemas.openxmlformats.org/officeDocument/2006/relationships/image" Target="../media/image22.png"/><Relationship Id="rId7" Type="http://schemas.openxmlformats.org/officeDocument/2006/relationships/image" Target="../media/image134.png"/><Relationship Id="rId12" Type="http://schemas.openxmlformats.org/officeDocument/2006/relationships/image" Target="../media/image132.png"/><Relationship Id="rId17" Type="http://schemas.openxmlformats.org/officeDocument/2006/relationships/image" Target="../media/image126.png"/><Relationship Id="rId2" Type="http://schemas.openxmlformats.org/officeDocument/2006/relationships/image" Target="../media/image44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5" Type="http://schemas.openxmlformats.org/officeDocument/2006/relationships/image" Target="../media/image7.png"/><Relationship Id="rId15" Type="http://schemas.openxmlformats.org/officeDocument/2006/relationships/image" Target="../media/image124.png"/><Relationship Id="rId10" Type="http://schemas.openxmlformats.org/officeDocument/2006/relationships/image" Target="../media/image13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3" Type="http://schemas.openxmlformats.org/officeDocument/2006/relationships/image" Target="../media/image22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2.png"/><Relationship Id="rId5" Type="http://schemas.openxmlformats.org/officeDocument/2006/relationships/image" Target="../media/image7.png"/><Relationship Id="rId10" Type="http://schemas.openxmlformats.org/officeDocument/2006/relationships/image" Target="../media/image141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8.png"/><Relationship Id="rId3" Type="http://schemas.openxmlformats.org/officeDocument/2006/relationships/image" Target="../media/image22.png"/><Relationship Id="rId7" Type="http://schemas.openxmlformats.org/officeDocument/2006/relationships/image" Target="../media/image145.png"/><Relationship Id="rId12" Type="http://schemas.openxmlformats.org/officeDocument/2006/relationships/image" Target="../media/image1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2.png"/><Relationship Id="rId5" Type="http://schemas.openxmlformats.org/officeDocument/2006/relationships/image" Target="../media/image7.png"/><Relationship Id="rId10" Type="http://schemas.openxmlformats.org/officeDocument/2006/relationships/image" Target="../media/image147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1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24.png"/><Relationship Id="rId5" Type="http://schemas.openxmlformats.org/officeDocument/2006/relationships/image" Target="../media/image22.png"/><Relationship Id="rId10" Type="http://schemas.openxmlformats.org/officeDocument/2006/relationships/image" Target="../media/image123.png"/><Relationship Id="rId4" Type="http://schemas.openxmlformats.org/officeDocument/2006/relationships/image" Target="../media/image44.png"/><Relationship Id="rId9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1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123.png"/><Relationship Id="rId5" Type="http://schemas.openxmlformats.org/officeDocument/2006/relationships/image" Target="../media/image22.png"/><Relationship Id="rId10" Type="http://schemas.openxmlformats.org/officeDocument/2006/relationships/image" Target="../media/image152.png"/><Relationship Id="rId4" Type="http://schemas.openxmlformats.org/officeDocument/2006/relationships/image" Target="../media/image44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8.png"/><Relationship Id="rId18" Type="http://schemas.openxmlformats.org/officeDocument/2006/relationships/image" Target="../media/image75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54.png"/><Relationship Id="rId17" Type="http://schemas.openxmlformats.org/officeDocument/2006/relationships/image" Target="../media/image156.png"/><Relationship Id="rId2" Type="http://schemas.openxmlformats.org/officeDocument/2006/relationships/image" Target="../media/image20.png"/><Relationship Id="rId16" Type="http://schemas.openxmlformats.org/officeDocument/2006/relationships/image" Target="../media/image56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26.png"/><Relationship Id="rId15" Type="http://schemas.openxmlformats.org/officeDocument/2006/relationships/image" Target="../media/image155.png"/><Relationship Id="rId10" Type="http://schemas.openxmlformats.org/officeDocument/2006/relationships/image" Target="../media/image24.png"/><Relationship Id="rId19" Type="http://schemas.openxmlformats.org/officeDocument/2006/relationships/image" Target="../media/image157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21" Type="http://schemas.openxmlformats.org/officeDocument/2006/relationships/image" Target="../media/image172.png"/><Relationship Id="rId34" Type="http://schemas.openxmlformats.org/officeDocument/2006/relationships/image" Target="../media/image184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3.png"/><Relationship Id="rId2" Type="http://schemas.openxmlformats.org/officeDocument/2006/relationships/image" Target="../media/image44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175.png"/><Relationship Id="rId32" Type="http://schemas.openxmlformats.org/officeDocument/2006/relationships/image" Target="../media/image182.png"/><Relationship Id="rId37" Type="http://schemas.openxmlformats.org/officeDocument/2006/relationships/image" Target="../media/image187.png"/><Relationship Id="rId5" Type="http://schemas.openxmlformats.org/officeDocument/2006/relationships/image" Target="../media/image21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6.png"/><Relationship Id="rId10" Type="http://schemas.openxmlformats.org/officeDocument/2006/relationships/image" Target="../media/image163.png"/><Relationship Id="rId19" Type="http://schemas.openxmlformats.org/officeDocument/2006/relationships/image" Target="../media/image170.png"/><Relationship Id="rId31" Type="http://schemas.openxmlformats.org/officeDocument/2006/relationships/image" Target="../media/image18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Relationship Id="rId14" Type="http://schemas.openxmlformats.org/officeDocument/2006/relationships/image" Target="../media/image7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5.png"/><Relationship Id="rId8" Type="http://schemas.openxmlformats.org/officeDocument/2006/relationships/image" Target="../media/image16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12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0.png"/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12" Type="http://schemas.openxmlformats.org/officeDocument/2006/relationships/image" Target="../media/image18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88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4.png"/><Relationship Id="rId18" Type="http://schemas.openxmlformats.org/officeDocument/2006/relationships/image" Target="../media/image198.png"/><Relationship Id="rId3" Type="http://schemas.openxmlformats.org/officeDocument/2006/relationships/image" Target="../media/image21.png"/><Relationship Id="rId21" Type="http://schemas.openxmlformats.org/officeDocument/2006/relationships/image" Target="../media/image201.png"/><Relationship Id="rId7" Type="http://schemas.openxmlformats.org/officeDocument/2006/relationships/image" Target="../media/image58.png"/><Relationship Id="rId12" Type="http://schemas.openxmlformats.org/officeDocument/2006/relationships/image" Target="../media/image193.png"/><Relationship Id="rId17" Type="http://schemas.openxmlformats.org/officeDocument/2006/relationships/image" Target="../media/image197.png"/><Relationship Id="rId2" Type="http://schemas.openxmlformats.org/officeDocument/2006/relationships/image" Target="../media/image44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2.png"/><Relationship Id="rId5" Type="http://schemas.openxmlformats.org/officeDocument/2006/relationships/image" Target="../media/image26.png"/><Relationship Id="rId15" Type="http://schemas.openxmlformats.org/officeDocument/2006/relationships/image" Target="../media/image195.png"/><Relationship Id="rId10" Type="http://schemas.openxmlformats.org/officeDocument/2006/relationships/image" Target="../media/image191.png"/><Relationship Id="rId19" Type="http://schemas.openxmlformats.org/officeDocument/2006/relationships/image" Target="../media/image199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Relationship Id="rId22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06.png"/><Relationship Id="rId18" Type="http://schemas.openxmlformats.org/officeDocument/2006/relationships/image" Target="../media/image210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12" Type="http://schemas.openxmlformats.org/officeDocument/2006/relationships/image" Target="../media/image205.png"/><Relationship Id="rId17" Type="http://schemas.openxmlformats.org/officeDocument/2006/relationships/image" Target="../media/image209.png"/><Relationship Id="rId2" Type="http://schemas.openxmlformats.org/officeDocument/2006/relationships/image" Target="../media/image4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04.png"/><Relationship Id="rId5" Type="http://schemas.openxmlformats.org/officeDocument/2006/relationships/image" Target="../media/image26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19" Type="http://schemas.openxmlformats.org/officeDocument/2006/relationships/image" Target="../media/image211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3.png"/><Relationship Id="rId18" Type="http://schemas.openxmlformats.org/officeDocument/2006/relationships/image" Target="../media/image216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12" Type="http://schemas.openxmlformats.org/officeDocument/2006/relationships/image" Target="../media/image212.png"/><Relationship Id="rId17" Type="http://schemas.openxmlformats.org/officeDocument/2006/relationships/image" Target="../media/image215.png"/><Relationship Id="rId2" Type="http://schemas.openxmlformats.org/officeDocument/2006/relationships/image" Target="../media/image44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05.png"/><Relationship Id="rId5" Type="http://schemas.openxmlformats.org/officeDocument/2006/relationships/image" Target="../media/image26.png"/><Relationship Id="rId15" Type="http://schemas.openxmlformats.org/officeDocument/2006/relationships/image" Target="../media/image18.png"/><Relationship Id="rId10" Type="http://schemas.openxmlformats.org/officeDocument/2006/relationships/image" Target="../media/image203.png"/><Relationship Id="rId19" Type="http://schemas.openxmlformats.org/officeDocument/2006/relationships/image" Target="../media/image217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2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9.png"/><Relationship Id="rId18" Type="http://schemas.openxmlformats.org/officeDocument/2006/relationships/image" Target="../media/image222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12" Type="http://schemas.openxmlformats.org/officeDocument/2006/relationships/image" Target="../media/image218.png"/><Relationship Id="rId17" Type="http://schemas.openxmlformats.org/officeDocument/2006/relationships/image" Target="../media/image221.png"/><Relationship Id="rId2" Type="http://schemas.openxmlformats.org/officeDocument/2006/relationships/image" Target="../media/image44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05.png"/><Relationship Id="rId5" Type="http://schemas.openxmlformats.org/officeDocument/2006/relationships/image" Target="../media/image26.png"/><Relationship Id="rId15" Type="http://schemas.openxmlformats.org/officeDocument/2006/relationships/image" Target="../media/image18.png"/><Relationship Id="rId10" Type="http://schemas.openxmlformats.org/officeDocument/2006/relationships/image" Target="../media/image203.png"/><Relationship Id="rId19" Type="http://schemas.openxmlformats.org/officeDocument/2006/relationships/image" Target="../media/image223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8.png"/><Relationship Id="rId3" Type="http://schemas.openxmlformats.org/officeDocument/2006/relationships/image" Target="../media/image224.png"/><Relationship Id="rId7" Type="http://schemas.openxmlformats.org/officeDocument/2006/relationships/image" Target="../media/image5.png"/><Relationship Id="rId12" Type="http://schemas.openxmlformats.org/officeDocument/2006/relationships/image" Target="../media/image2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26.png"/><Relationship Id="rId5" Type="http://schemas.openxmlformats.org/officeDocument/2006/relationships/image" Target="../media/image225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2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5" Type="http://schemas.openxmlformats.org/officeDocument/2006/relationships/image" Target="../media/image55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44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0" Type="http://schemas.openxmlformats.org/officeDocument/2006/relationships/image" Target="../media/image68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12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2.png"/><Relationship Id="rId18" Type="http://schemas.openxmlformats.org/officeDocument/2006/relationships/image" Target="../media/image74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20.png"/><Relationship Id="rId16" Type="http://schemas.openxmlformats.org/officeDocument/2006/relationships/image" Target="../media/image7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26.png"/><Relationship Id="rId15" Type="http://schemas.openxmlformats.org/officeDocument/2006/relationships/image" Target="../media/image54.png"/><Relationship Id="rId10" Type="http://schemas.openxmlformats.org/officeDocument/2006/relationships/image" Target="../media/image24.png"/><Relationship Id="rId19" Type="http://schemas.openxmlformats.org/officeDocument/2006/relationships/image" Target="../media/image75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2.png"/><Relationship Id="rId18" Type="http://schemas.openxmlformats.org/officeDocument/2006/relationships/image" Target="../media/image74.png"/><Relationship Id="rId3" Type="http://schemas.openxmlformats.org/officeDocument/2006/relationships/image" Target="../media/image21.png"/><Relationship Id="rId21" Type="http://schemas.openxmlformats.org/officeDocument/2006/relationships/image" Target="../media/image75.png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20.png"/><Relationship Id="rId16" Type="http://schemas.openxmlformats.org/officeDocument/2006/relationships/image" Target="../media/image73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7.png"/><Relationship Id="rId5" Type="http://schemas.openxmlformats.org/officeDocument/2006/relationships/image" Target="../media/image26.png"/><Relationship Id="rId15" Type="http://schemas.openxmlformats.org/officeDocument/2006/relationships/image" Target="../media/image54.png"/><Relationship Id="rId10" Type="http://schemas.openxmlformats.org/officeDocument/2006/relationships/image" Target="../media/image24.png"/><Relationship Id="rId19" Type="http://schemas.openxmlformats.org/officeDocument/2006/relationships/image" Target="../media/image78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openxmlformats.org/officeDocument/2006/relationships/image" Target="../media/image18.png"/><Relationship Id="rId22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98157"/>
            <a:ext cx="18285714" cy="9487557"/>
            <a:chOff x="0" y="798157"/>
            <a:chExt cx="18285714" cy="9487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8157"/>
              <a:ext cx="18285714" cy="94875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52381" y="4752381"/>
            <a:ext cx="10304762" cy="800000"/>
            <a:chOff x="-4752381" y="4752381"/>
            <a:chExt cx="10304762" cy="80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752381" y="4752381"/>
              <a:ext cx="10304762" cy="8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4146" y="4715427"/>
            <a:ext cx="6918515" cy="1894082"/>
            <a:chOff x="1134146" y="4715427"/>
            <a:chExt cx="6918515" cy="18940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146" y="4715427"/>
              <a:ext cx="6918515" cy="18940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275116" y="6435567"/>
            <a:ext cx="571429" cy="649138"/>
            <a:chOff x="7275116" y="6435567"/>
            <a:chExt cx="571429" cy="6491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0000">
              <a:off x="7275116" y="6435567"/>
              <a:ext cx="571429" cy="6491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508882" y="6609509"/>
            <a:ext cx="9492292" cy="3676206"/>
            <a:chOff x="7508882" y="6609509"/>
            <a:chExt cx="9492292" cy="367620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8882" y="6609509"/>
              <a:ext cx="9492292" cy="367620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700" y="2212553"/>
            <a:ext cx="12416190" cy="35096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129" y="3960088"/>
            <a:ext cx="11941352" cy="397109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8886" y="1932381"/>
            <a:ext cx="3933333" cy="103333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19048" y="2679999"/>
            <a:ext cx="584149" cy="6526802"/>
            <a:chOff x="-19048" y="2679999"/>
            <a:chExt cx="584149" cy="65268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42267" y="2474770"/>
              <a:ext cx="1794297" cy="861390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61343" y="3700234"/>
              <a:ext cx="1831811" cy="86139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32743" y="4925698"/>
              <a:ext cx="1803154" cy="86139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561343" y="6151162"/>
              <a:ext cx="1849525" cy="86139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532743" y="7376627"/>
              <a:ext cx="1803154" cy="86139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532743" y="8602091"/>
              <a:ext cx="1803154" cy="86139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52205" y="8995078"/>
            <a:ext cx="2997924" cy="59974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4321" y="6921701"/>
            <a:ext cx="8860667" cy="35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3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783402" y="4932607"/>
            <a:ext cx="261145" cy="469655"/>
            <a:chOff x="8783402" y="4932607"/>
            <a:chExt cx="261145" cy="46965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3402" y="4932607"/>
              <a:ext cx="261145" cy="4696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442571" y="4932607"/>
            <a:ext cx="261145" cy="469655"/>
            <a:chOff x="13442571" y="4932607"/>
            <a:chExt cx="261145" cy="46965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42571" y="4932607"/>
              <a:ext cx="261145" cy="46965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65437" y="4106695"/>
            <a:ext cx="5089305" cy="23161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00963" y="3801933"/>
            <a:ext cx="5089305" cy="288753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9876" y="4131273"/>
            <a:ext cx="5051210" cy="23161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0648" y="1133511"/>
            <a:ext cx="4790171" cy="322211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41809" y="6540876"/>
            <a:ext cx="4767400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34991" y="1274007"/>
            <a:ext cx="15215732" cy="8558849"/>
            <a:chOff x="1534991" y="1274007"/>
            <a:chExt cx="15215732" cy="85588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4991" y="1274007"/>
              <a:ext cx="15215732" cy="85588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59349" y="6167361"/>
            <a:ext cx="407318" cy="238988"/>
            <a:chOff x="9759349" y="6167361"/>
            <a:chExt cx="407318" cy="23898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9349" y="6167361"/>
              <a:ext cx="407318" cy="23898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72768" y="6148286"/>
            <a:ext cx="429495" cy="33131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481571" y="4192758"/>
            <a:ext cx="407318" cy="238988"/>
            <a:chOff x="8481571" y="4192758"/>
            <a:chExt cx="407318" cy="23898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81571" y="4192758"/>
              <a:ext cx="407318" cy="23898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94190" y="4173766"/>
            <a:ext cx="423476" cy="3313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871746" y="4192758"/>
            <a:ext cx="407318" cy="238988"/>
            <a:chOff x="8871746" y="4192758"/>
            <a:chExt cx="407318" cy="23898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1746" y="4192758"/>
              <a:ext cx="407318" cy="23898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85613" y="4173797"/>
            <a:ext cx="421829" cy="3310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929674" y="8170638"/>
            <a:ext cx="407318" cy="238988"/>
            <a:chOff x="9929674" y="8170638"/>
            <a:chExt cx="407318" cy="23898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9674" y="8170638"/>
              <a:ext cx="407318" cy="23898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43541" y="8151677"/>
            <a:ext cx="421829" cy="3310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3256272" y="2505249"/>
            <a:ext cx="11773169" cy="7290419"/>
            <a:chOff x="3256272" y="2505249"/>
            <a:chExt cx="11773169" cy="72904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6272" y="2505249"/>
              <a:ext cx="11773169" cy="72904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76452" y="1089157"/>
            <a:ext cx="9870400" cy="1739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163672" y="3482705"/>
            <a:ext cx="11907343" cy="5827156"/>
            <a:chOff x="5163672" y="3482705"/>
            <a:chExt cx="11907343" cy="58271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3672" y="3482705"/>
              <a:ext cx="11907343" cy="58271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27164" y="4747469"/>
            <a:ext cx="7801407" cy="1419048"/>
            <a:chOff x="5227164" y="4747469"/>
            <a:chExt cx="7801407" cy="14190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27164" y="4747469"/>
              <a:ext cx="7801407" cy="141904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3029" y="1802268"/>
            <a:ext cx="4590438" cy="185238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28552" y="1687417"/>
            <a:ext cx="10446981" cy="10350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" y="1802344"/>
            <a:ext cx="3922790" cy="185215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48153" y="1344190"/>
            <a:ext cx="10701790" cy="10443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672984" y="3125949"/>
            <a:ext cx="10814687" cy="6245482"/>
            <a:chOff x="5672984" y="3125949"/>
            <a:chExt cx="10814687" cy="62454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2984" y="3125949"/>
              <a:ext cx="10814687" cy="624548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" y="1802344"/>
            <a:ext cx="4170305" cy="185215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72193" y="1944058"/>
            <a:ext cx="12137362" cy="10443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1715476" cy="9678091"/>
            <a:chOff x="0" y="817205"/>
            <a:chExt cx="1715476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1715476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16685" y="5531756"/>
            <a:ext cx="9485750" cy="21427"/>
            <a:chOff x="-3016685" y="5531756"/>
            <a:chExt cx="9485750" cy="21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016685" y="5531756"/>
              <a:ext cx="9485750" cy="21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9123" y="5852444"/>
            <a:ext cx="17060023" cy="21427"/>
            <a:chOff x="1759123" y="5852444"/>
            <a:chExt cx="17060023" cy="214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759123" y="5852444"/>
              <a:ext cx="17060023" cy="214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0952" y="5767926"/>
            <a:ext cx="190476" cy="190463"/>
            <a:chOff x="1630952" y="5767926"/>
            <a:chExt cx="190476" cy="1904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952" y="5767926"/>
              <a:ext cx="190476" cy="1904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0"/>
            <a:ext cx="1217482" cy="190463"/>
            <a:chOff x="16487671" y="307000"/>
            <a:chExt cx="1217482" cy="1904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0"/>
              <a:ext cx="190476" cy="190463"/>
              <a:chOff x="16487671" y="307000"/>
              <a:chExt cx="190476" cy="19046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0"/>
                <a:ext cx="190476" cy="1904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0"/>
              <a:ext cx="190476" cy="190463"/>
              <a:chOff x="17001174" y="307000"/>
              <a:chExt cx="190476" cy="1904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0"/>
                <a:ext cx="190476" cy="1904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0"/>
              <a:ext cx="190476" cy="190463"/>
              <a:chOff x="17514677" y="307000"/>
              <a:chExt cx="190476" cy="1904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0"/>
                <a:ext cx="190476" cy="19046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89"/>
            <a:ext cx="404800" cy="283357"/>
            <a:chOff x="254743" y="257389"/>
            <a:chExt cx="404800" cy="2833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89"/>
              <a:ext cx="404800" cy="21782"/>
              <a:chOff x="254743" y="257389"/>
              <a:chExt cx="404800" cy="2178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89"/>
                <a:ext cx="404800" cy="217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76"/>
              <a:ext cx="404800" cy="21782"/>
              <a:chOff x="254743" y="388176"/>
              <a:chExt cx="404800" cy="2178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76"/>
                <a:ext cx="404800" cy="2178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64"/>
              <a:ext cx="404800" cy="21782"/>
              <a:chOff x="254743" y="518964"/>
              <a:chExt cx="404800" cy="2178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64"/>
                <a:ext cx="404800" cy="2178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370310" y="6827169"/>
            <a:ext cx="11609894" cy="4496005"/>
            <a:chOff x="5370310" y="6827169"/>
            <a:chExt cx="11609894" cy="44960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0310" y="6827169"/>
              <a:ext cx="11609894" cy="44960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21726" y="1215508"/>
            <a:ext cx="3805714" cy="14571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0000" y="1717345"/>
            <a:ext cx="15599629" cy="46140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1518" y="817205"/>
            <a:ext cx="14114196" cy="9468510"/>
            <a:chOff x="4171518" y="817205"/>
            <a:chExt cx="14114196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18" y="817205"/>
              <a:ext cx="14114196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574049" y="1859349"/>
            <a:ext cx="11309135" cy="1685606"/>
            <a:chOff x="5574049" y="1859349"/>
            <a:chExt cx="11309135" cy="16856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1859349"/>
              <a:ext cx="11309135" cy="16856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2800" y="623781"/>
            <a:ext cx="4728486" cy="416239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4855" y="1861403"/>
            <a:ext cx="981533" cy="13482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37915" y="1734187"/>
            <a:ext cx="4930057" cy="17590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74049" y="4557042"/>
            <a:ext cx="11309135" cy="1685606"/>
            <a:chOff x="5574049" y="4557042"/>
            <a:chExt cx="11309135" cy="16856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4557042"/>
              <a:ext cx="11309135" cy="168560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06922" y="4568538"/>
            <a:ext cx="1030714" cy="13294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37915" y="4431880"/>
            <a:ext cx="7825229" cy="17590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74049" y="7233309"/>
            <a:ext cx="11309135" cy="1685606"/>
            <a:chOff x="5574049" y="7233309"/>
            <a:chExt cx="11309135" cy="16856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7233309"/>
              <a:ext cx="11309135" cy="168560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06922" y="7244805"/>
            <a:ext cx="1030714" cy="132946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37915" y="7108147"/>
            <a:ext cx="8422019" cy="17590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1518" y="817205"/>
            <a:ext cx="14114196" cy="9468510"/>
            <a:chOff x="4171518" y="817205"/>
            <a:chExt cx="14114196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18" y="817205"/>
              <a:ext cx="14114196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574049" y="1859349"/>
            <a:ext cx="11309135" cy="1685606"/>
            <a:chOff x="5574049" y="1859349"/>
            <a:chExt cx="11309135" cy="16856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1859349"/>
              <a:ext cx="11309135" cy="16856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2800" y="623781"/>
            <a:ext cx="4728486" cy="416239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4855" y="1861403"/>
            <a:ext cx="981533" cy="13482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37915" y="1734187"/>
            <a:ext cx="4930057" cy="17590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74049" y="4557042"/>
            <a:ext cx="11309135" cy="1685606"/>
            <a:chOff x="5574049" y="4557042"/>
            <a:chExt cx="11309135" cy="16856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4557042"/>
              <a:ext cx="11309135" cy="168560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06922" y="4568538"/>
            <a:ext cx="1030714" cy="13294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37915" y="4431880"/>
            <a:ext cx="7825229" cy="17590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74049" y="7233309"/>
            <a:ext cx="11309135" cy="1685606"/>
            <a:chOff x="5574049" y="7233309"/>
            <a:chExt cx="11309135" cy="16856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7233309"/>
              <a:ext cx="11309135" cy="16856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90306" y="2414322"/>
            <a:ext cx="4413285" cy="109524"/>
            <a:chOff x="6890306" y="2414322"/>
            <a:chExt cx="4413285" cy="10952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90306" y="2414322"/>
              <a:ext cx="4413285" cy="1095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90306" y="5129585"/>
            <a:ext cx="1279907" cy="109524"/>
            <a:chOff x="6890306" y="5129585"/>
            <a:chExt cx="1279907" cy="10952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90306" y="5129585"/>
              <a:ext cx="1279907" cy="10952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06922" y="7244805"/>
            <a:ext cx="1030714" cy="132946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37915" y="7108147"/>
            <a:ext cx="8422019" cy="175908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54992" y="3320171"/>
            <a:ext cx="4650990" cy="184289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54992" y="766095"/>
            <a:ext cx="12907419" cy="17590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1518" y="817205"/>
            <a:ext cx="14114196" cy="9468510"/>
            <a:chOff x="4171518" y="817205"/>
            <a:chExt cx="14114196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18" y="817205"/>
              <a:ext cx="14114196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574049" y="1859349"/>
            <a:ext cx="11309135" cy="1685606"/>
            <a:chOff x="5574049" y="1859349"/>
            <a:chExt cx="11309135" cy="16856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1859349"/>
              <a:ext cx="11309135" cy="16856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2800" y="623781"/>
            <a:ext cx="4728486" cy="416239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4855" y="1861403"/>
            <a:ext cx="981533" cy="13482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37915" y="1734187"/>
            <a:ext cx="4930057" cy="17590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90306" y="2414322"/>
            <a:ext cx="4413285" cy="109524"/>
            <a:chOff x="6890306" y="2414322"/>
            <a:chExt cx="4413285" cy="1095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90306" y="2414322"/>
              <a:ext cx="4413285" cy="10952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54992" y="766095"/>
            <a:ext cx="12907419" cy="175908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47076" y="7175526"/>
            <a:ext cx="12603705" cy="231619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15025" y="4210507"/>
            <a:ext cx="12489419" cy="28876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1518" y="817205"/>
            <a:ext cx="14114196" cy="9468510"/>
            <a:chOff x="4171518" y="817205"/>
            <a:chExt cx="14114196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18" y="817205"/>
              <a:ext cx="14114196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227864" y="5540745"/>
            <a:ext cx="17060023" cy="21429"/>
            <a:chOff x="4227864" y="5540745"/>
            <a:chExt cx="17060023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227864" y="5540745"/>
              <a:ext cx="17060023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99693" y="5456221"/>
            <a:ext cx="190476" cy="190476"/>
            <a:chOff x="4099693" y="5456221"/>
            <a:chExt cx="190476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9693" y="5456221"/>
              <a:ext cx="190476" cy="1904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93" y="722500"/>
            <a:ext cx="3097143" cy="391425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9644" y="2789896"/>
            <a:ext cx="2616762" cy="121040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11473" y="432754"/>
            <a:ext cx="3054495" cy="40976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35207" y="2780367"/>
            <a:ext cx="1820571" cy="12294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07035" y="432756"/>
            <a:ext cx="3140210" cy="409762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82730" y="3809101"/>
            <a:ext cx="1553333" cy="73160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23764" y="2832748"/>
            <a:ext cx="3733429" cy="115325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02621" y="432756"/>
            <a:ext cx="3140210" cy="409762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78293" y="3785485"/>
            <a:ext cx="3320000" cy="108295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32615" y="7569347"/>
            <a:ext cx="2429800" cy="115325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11472" y="5169346"/>
            <a:ext cx="3225924" cy="409762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28192" y="7569344"/>
            <a:ext cx="2429800" cy="115325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07049" y="5169352"/>
            <a:ext cx="3140210" cy="40976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82739" y="8504248"/>
            <a:ext cx="3303333" cy="73160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49840" y="7652513"/>
            <a:ext cx="1334943" cy="165600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02621" y="5169352"/>
            <a:ext cx="3140210" cy="409762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887168" y="3809101"/>
            <a:ext cx="1586667" cy="7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4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1518" y="817205"/>
            <a:ext cx="14114196" cy="9468510"/>
            <a:chOff x="4171518" y="817205"/>
            <a:chExt cx="14114196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18" y="817205"/>
              <a:ext cx="14114196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800" y="623781"/>
            <a:ext cx="4728486" cy="41623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574049" y="4557042"/>
            <a:ext cx="11309135" cy="1853337"/>
            <a:chOff x="5574049" y="4557042"/>
            <a:chExt cx="11309135" cy="18533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4049" y="4557042"/>
              <a:ext cx="11309135" cy="185333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06922" y="4568538"/>
            <a:ext cx="1030714" cy="132946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37915" y="4431880"/>
            <a:ext cx="7825229" cy="175908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90306" y="5129585"/>
            <a:ext cx="1279907" cy="109524"/>
            <a:chOff x="6890306" y="5129585"/>
            <a:chExt cx="1279907" cy="1095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90306" y="5129585"/>
              <a:ext cx="1279907" cy="10952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54992" y="3320171"/>
            <a:ext cx="4650990" cy="18428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24548" y="6136448"/>
            <a:ext cx="12794181" cy="29257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3088595-70E5-CC1E-1AFE-92764C843D14}"/>
              </a:ext>
            </a:extLst>
          </p:cNvPr>
          <p:cNvGrpSpPr/>
          <p:nvPr/>
        </p:nvGrpSpPr>
        <p:grpSpPr>
          <a:xfrm>
            <a:off x="-609600" y="1321057"/>
            <a:ext cx="13182600" cy="8000099"/>
            <a:chOff x="-598271" y="1258201"/>
            <a:chExt cx="18694196" cy="845314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7417" y="2519442"/>
              <a:ext cx="17571931" cy="5241178"/>
              <a:chOff x="347417" y="2519442"/>
              <a:chExt cx="17571931" cy="52411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7417" y="2519442"/>
                <a:ext cx="17571931" cy="524117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124" y="1258201"/>
              <a:ext cx="6340790" cy="104437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98271" y="8053721"/>
              <a:ext cx="7089314" cy="163857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7781" y="8034674"/>
              <a:ext cx="6462829" cy="167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6258" y="8053721"/>
              <a:ext cx="6669667" cy="163857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3954" y="1258204"/>
              <a:ext cx="9130676" cy="104437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880A32-88CD-AC87-A3DD-FBFC2832EFDA}"/>
              </a:ext>
            </a:extLst>
          </p:cNvPr>
          <p:cNvGrpSpPr/>
          <p:nvPr/>
        </p:nvGrpSpPr>
        <p:grpSpPr>
          <a:xfrm>
            <a:off x="12902624" y="1387652"/>
            <a:ext cx="5072370" cy="8082143"/>
            <a:chOff x="12902624" y="1387652"/>
            <a:chExt cx="5072370" cy="8082143"/>
          </a:xfrm>
        </p:grpSpPr>
        <p:grpSp>
          <p:nvGrpSpPr>
            <p:cNvPr id="8" name="그룹 1014">
              <a:extLst>
                <a:ext uri="{FF2B5EF4-FFF2-40B4-BE49-F238E27FC236}">
                  <a16:creationId xmlns:a16="http://schemas.microsoft.com/office/drawing/2014/main" id="{CAD5D1E5-4DB8-AB5F-5FCF-CB675D94F6BB}"/>
                </a:ext>
              </a:extLst>
            </p:cNvPr>
            <p:cNvGrpSpPr/>
            <p:nvPr/>
          </p:nvGrpSpPr>
          <p:grpSpPr>
            <a:xfrm>
              <a:off x="12920206" y="1387652"/>
              <a:ext cx="5054788" cy="8082143"/>
              <a:chOff x="12541522" y="1326259"/>
              <a:chExt cx="5054788" cy="8082143"/>
            </a:xfrm>
          </p:grpSpPr>
          <p:pic>
            <p:nvPicPr>
              <p:cNvPr id="9" name="Object 39">
                <a:extLst>
                  <a:ext uri="{FF2B5EF4-FFF2-40B4-BE49-F238E27FC236}">
                    <a16:creationId xmlns:a16="http://schemas.microsoft.com/office/drawing/2014/main" id="{716436A3-6170-9CA3-0139-ECD216E8C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41522" y="1326259"/>
                <a:ext cx="5054788" cy="8082143"/>
              </a:xfrm>
              <a:prstGeom prst="rect">
                <a:avLst/>
              </a:prstGeom>
            </p:spPr>
          </p:pic>
        </p:grpSp>
        <p:grpSp>
          <p:nvGrpSpPr>
            <p:cNvPr id="11" name="그룹 1015">
              <a:extLst>
                <a:ext uri="{FF2B5EF4-FFF2-40B4-BE49-F238E27FC236}">
                  <a16:creationId xmlns:a16="http://schemas.microsoft.com/office/drawing/2014/main" id="{7785854D-398E-A9A2-AF4C-D0156E4A11EB}"/>
                </a:ext>
              </a:extLst>
            </p:cNvPr>
            <p:cNvGrpSpPr/>
            <p:nvPr/>
          </p:nvGrpSpPr>
          <p:grpSpPr>
            <a:xfrm>
              <a:off x="12902624" y="1472038"/>
              <a:ext cx="4808036" cy="7997757"/>
              <a:chOff x="12523940" y="1410645"/>
              <a:chExt cx="4808036" cy="7997757"/>
            </a:xfrm>
          </p:grpSpPr>
          <p:pic>
            <p:nvPicPr>
              <p:cNvPr id="12" name="Object 47">
                <a:extLst>
                  <a:ext uri="{FF2B5EF4-FFF2-40B4-BE49-F238E27FC236}">
                    <a16:creationId xmlns:a16="http://schemas.microsoft.com/office/drawing/2014/main" id="{B77E979A-41EA-348E-1A74-3AB10921E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23940" y="1410645"/>
                <a:ext cx="4808036" cy="7997757"/>
              </a:xfrm>
              <a:prstGeom prst="rect">
                <a:avLst/>
              </a:prstGeom>
            </p:spPr>
          </p:pic>
        </p:grpSp>
        <p:grpSp>
          <p:nvGrpSpPr>
            <p:cNvPr id="14" name="그룹 1016">
              <a:extLst>
                <a:ext uri="{FF2B5EF4-FFF2-40B4-BE49-F238E27FC236}">
                  <a16:creationId xmlns:a16="http://schemas.microsoft.com/office/drawing/2014/main" id="{1B0D1123-29FD-99D8-4065-796EA79A342A}"/>
                </a:ext>
              </a:extLst>
            </p:cNvPr>
            <p:cNvGrpSpPr/>
            <p:nvPr/>
          </p:nvGrpSpPr>
          <p:grpSpPr>
            <a:xfrm>
              <a:off x="13415743" y="3384034"/>
              <a:ext cx="1711240" cy="1820216"/>
              <a:chOff x="13037059" y="3322641"/>
              <a:chExt cx="1711240" cy="1820216"/>
            </a:xfrm>
          </p:grpSpPr>
          <p:pic>
            <p:nvPicPr>
              <p:cNvPr id="15" name="Object 50">
                <a:extLst>
                  <a:ext uri="{FF2B5EF4-FFF2-40B4-BE49-F238E27FC236}">
                    <a16:creationId xmlns:a16="http://schemas.microsoft.com/office/drawing/2014/main" id="{79854CFA-8519-C1AB-88B4-14EED8CC8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293134" y="2524228"/>
                <a:ext cx="3422480" cy="3640432"/>
              </a:xfrm>
              <a:prstGeom prst="rect">
                <a:avLst/>
              </a:prstGeom>
            </p:spPr>
          </p:pic>
          <p:pic>
            <p:nvPicPr>
              <p:cNvPr id="17" name="Object 51">
                <a:extLst>
                  <a:ext uri="{FF2B5EF4-FFF2-40B4-BE49-F238E27FC236}">
                    <a16:creationId xmlns:a16="http://schemas.microsoft.com/office/drawing/2014/main" id="{61C12434-FC17-B2F3-E149-6815B449C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037059" y="3322641"/>
                <a:ext cx="1711240" cy="18202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95211" y="2014875"/>
            <a:ext cx="12506390" cy="1600726"/>
            <a:chOff x="295210" y="2014875"/>
            <a:chExt cx="17695295" cy="16007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210" y="2014875"/>
              <a:ext cx="17695295" cy="16007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5211" y="4266940"/>
            <a:ext cx="12506390" cy="2285167"/>
            <a:chOff x="295210" y="4266940"/>
            <a:chExt cx="17450411" cy="228516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210" y="4266940"/>
              <a:ext cx="17450411" cy="22851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5210" y="7179283"/>
            <a:ext cx="12506390" cy="2440713"/>
            <a:chOff x="295210" y="7179283"/>
            <a:chExt cx="13220526" cy="24407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210" y="7179283"/>
              <a:ext cx="13220526" cy="244071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752" y="878132"/>
            <a:ext cx="2997695" cy="10538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96021" y="878135"/>
            <a:ext cx="3694952" cy="10443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2419" y="3504994"/>
            <a:ext cx="6274705" cy="10443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24" y="6469836"/>
            <a:ext cx="5818752" cy="10538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9EF37A-D615-AC2A-4157-BE4BE4419C5B}"/>
              </a:ext>
            </a:extLst>
          </p:cNvPr>
          <p:cNvGrpSpPr/>
          <p:nvPr/>
        </p:nvGrpSpPr>
        <p:grpSpPr>
          <a:xfrm>
            <a:off x="13007471" y="1537853"/>
            <a:ext cx="5072370" cy="8082143"/>
            <a:chOff x="12902624" y="1387652"/>
            <a:chExt cx="5072370" cy="8082143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34AFF40-F527-AD72-3738-E127CCB0E252}"/>
                </a:ext>
              </a:extLst>
            </p:cNvPr>
            <p:cNvGrpSpPr/>
            <p:nvPr/>
          </p:nvGrpSpPr>
          <p:grpSpPr>
            <a:xfrm>
              <a:off x="12920206" y="1387652"/>
              <a:ext cx="5054788" cy="8082143"/>
              <a:chOff x="12541522" y="1326259"/>
              <a:chExt cx="5054788" cy="8082143"/>
            </a:xfrm>
          </p:grpSpPr>
          <p:pic>
            <p:nvPicPr>
              <p:cNvPr id="12" name="Object 39">
                <a:extLst>
                  <a:ext uri="{FF2B5EF4-FFF2-40B4-BE49-F238E27FC236}">
                    <a16:creationId xmlns:a16="http://schemas.microsoft.com/office/drawing/2014/main" id="{68688E37-0AD1-3295-1005-125720024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41522" y="1326259"/>
                <a:ext cx="5054788" cy="8082143"/>
              </a:xfrm>
              <a:prstGeom prst="rect">
                <a:avLst/>
              </a:prstGeom>
            </p:spPr>
          </p:pic>
        </p:grpSp>
        <p:grpSp>
          <p:nvGrpSpPr>
            <p:cNvPr id="5" name="그룹 1015">
              <a:extLst>
                <a:ext uri="{FF2B5EF4-FFF2-40B4-BE49-F238E27FC236}">
                  <a16:creationId xmlns:a16="http://schemas.microsoft.com/office/drawing/2014/main" id="{AF0B7D29-9AD0-1389-E0A2-3DA371DE31AF}"/>
                </a:ext>
              </a:extLst>
            </p:cNvPr>
            <p:cNvGrpSpPr/>
            <p:nvPr/>
          </p:nvGrpSpPr>
          <p:grpSpPr>
            <a:xfrm>
              <a:off x="12902624" y="1472038"/>
              <a:ext cx="4808036" cy="7997757"/>
              <a:chOff x="12523940" y="1410645"/>
              <a:chExt cx="4808036" cy="7997757"/>
            </a:xfrm>
          </p:grpSpPr>
          <p:pic>
            <p:nvPicPr>
              <p:cNvPr id="11" name="Object 47">
                <a:extLst>
                  <a:ext uri="{FF2B5EF4-FFF2-40B4-BE49-F238E27FC236}">
                    <a16:creationId xmlns:a16="http://schemas.microsoft.com/office/drawing/2014/main" id="{DA1187C0-E346-6CD3-5CFE-9FE9B8D9B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523940" y="1410645"/>
                <a:ext cx="4808036" cy="7997757"/>
              </a:xfrm>
              <a:prstGeom prst="rect">
                <a:avLst/>
              </a:prstGeom>
            </p:spPr>
          </p:pic>
        </p:grpSp>
        <p:grpSp>
          <p:nvGrpSpPr>
            <p:cNvPr id="7" name="그룹 1016">
              <a:extLst>
                <a:ext uri="{FF2B5EF4-FFF2-40B4-BE49-F238E27FC236}">
                  <a16:creationId xmlns:a16="http://schemas.microsoft.com/office/drawing/2014/main" id="{A1926702-FE29-B8F5-934A-26B062AAEC33}"/>
                </a:ext>
              </a:extLst>
            </p:cNvPr>
            <p:cNvGrpSpPr/>
            <p:nvPr/>
          </p:nvGrpSpPr>
          <p:grpSpPr>
            <a:xfrm>
              <a:off x="13415743" y="3384034"/>
              <a:ext cx="1711240" cy="1820216"/>
              <a:chOff x="13037059" y="3322641"/>
              <a:chExt cx="1711240" cy="1820216"/>
            </a:xfrm>
          </p:grpSpPr>
          <p:pic>
            <p:nvPicPr>
              <p:cNvPr id="8" name="Object 50">
                <a:extLst>
                  <a:ext uri="{FF2B5EF4-FFF2-40B4-BE49-F238E27FC236}">
                    <a16:creationId xmlns:a16="http://schemas.microsoft.com/office/drawing/2014/main" id="{D124D790-628B-522E-CE8D-616B8E86B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93134" y="2524228"/>
                <a:ext cx="3422480" cy="3640432"/>
              </a:xfrm>
              <a:prstGeom prst="rect">
                <a:avLst/>
              </a:prstGeom>
            </p:spPr>
          </p:pic>
          <p:pic>
            <p:nvPicPr>
              <p:cNvPr id="9" name="Object 51">
                <a:extLst>
                  <a:ext uri="{FF2B5EF4-FFF2-40B4-BE49-F238E27FC236}">
                    <a16:creationId xmlns:a16="http://schemas.microsoft.com/office/drawing/2014/main" id="{AEC4CB9E-EBD0-811D-7D63-609734789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7059" y="3322641"/>
                <a:ext cx="1711240" cy="18202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95211" y="4266940"/>
            <a:ext cx="12430190" cy="2285167"/>
            <a:chOff x="295210" y="4266940"/>
            <a:chExt cx="17450411" cy="22851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210" y="4266940"/>
              <a:ext cx="17450411" cy="22851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5211" y="1981642"/>
            <a:ext cx="12481454" cy="1085333"/>
            <a:chOff x="295210" y="1981642"/>
            <a:chExt cx="14785701" cy="10853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210" y="1981642"/>
              <a:ext cx="14785701" cy="1085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5211" y="7427136"/>
            <a:ext cx="12582590" cy="2193282"/>
            <a:chOff x="295210" y="7427136"/>
            <a:chExt cx="14517967" cy="21932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210" y="7427136"/>
              <a:ext cx="14517967" cy="219328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781" y="878132"/>
            <a:ext cx="3348752" cy="10443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96021" y="878135"/>
            <a:ext cx="3694952" cy="10443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2419" y="3504994"/>
            <a:ext cx="6274705" cy="10443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324" y="6365307"/>
            <a:ext cx="6105810" cy="104437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CC6F237-F20E-B4ED-5970-BAE2562DD422}"/>
              </a:ext>
            </a:extLst>
          </p:cNvPr>
          <p:cNvGrpSpPr/>
          <p:nvPr/>
        </p:nvGrpSpPr>
        <p:grpSpPr>
          <a:xfrm>
            <a:off x="13007471" y="1537853"/>
            <a:ext cx="5072370" cy="8082143"/>
            <a:chOff x="12902624" y="1387652"/>
            <a:chExt cx="5072370" cy="8082143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4B938994-DBD3-4AEA-966D-DA98F09D9697}"/>
                </a:ext>
              </a:extLst>
            </p:cNvPr>
            <p:cNvGrpSpPr/>
            <p:nvPr/>
          </p:nvGrpSpPr>
          <p:grpSpPr>
            <a:xfrm>
              <a:off x="12920206" y="1387652"/>
              <a:ext cx="5054788" cy="8082143"/>
              <a:chOff x="12541522" y="1326259"/>
              <a:chExt cx="5054788" cy="8082143"/>
            </a:xfrm>
          </p:grpSpPr>
          <p:pic>
            <p:nvPicPr>
              <p:cNvPr id="12" name="Object 39">
                <a:extLst>
                  <a:ext uri="{FF2B5EF4-FFF2-40B4-BE49-F238E27FC236}">
                    <a16:creationId xmlns:a16="http://schemas.microsoft.com/office/drawing/2014/main" id="{67043DDA-3D5F-A5E2-808C-C201741C2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41522" y="1326259"/>
                <a:ext cx="5054788" cy="8082143"/>
              </a:xfrm>
              <a:prstGeom prst="rect">
                <a:avLst/>
              </a:prstGeom>
            </p:spPr>
          </p:pic>
        </p:grpSp>
        <p:grpSp>
          <p:nvGrpSpPr>
            <p:cNvPr id="5" name="그룹 1015">
              <a:extLst>
                <a:ext uri="{FF2B5EF4-FFF2-40B4-BE49-F238E27FC236}">
                  <a16:creationId xmlns:a16="http://schemas.microsoft.com/office/drawing/2014/main" id="{EC673AF6-2A6C-A497-6B82-A42EA44D1D16}"/>
                </a:ext>
              </a:extLst>
            </p:cNvPr>
            <p:cNvGrpSpPr/>
            <p:nvPr/>
          </p:nvGrpSpPr>
          <p:grpSpPr>
            <a:xfrm>
              <a:off x="12902624" y="1472038"/>
              <a:ext cx="4808036" cy="7997757"/>
              <a:chOff x="12523940" y="1410645"/>
              <a:chExt cx="4808036" cy="7997757"/>
            </a:xfrm>
          </p:grpSpPr>
          <p:pic>
            <p:nvPicPr>
              <p:cNvPr id="11" name="Object 47">
                <a:extLst>
                  <a:ext uri="{FF2B5EF4-FFF2-40B4-BE49-F238E27FC236}">
                    <a16:creationId xmlns:a16="http://schemas.microsoft.com/office/drawing/2014/main" id="{1C0F26E1-8FC4-0C8F-6A35-026D0C153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523940" y="1410645"/>
                <a:ext cx="4808036" cy="7997757"/>
              </a:xfrm>
              <a:prstGeom prst="rect">
                <a:avLst/>
              </a:prstGeom>
            </p:spPr>
          </p:pic>
        </p:grpSp>
        <p:grpSp>
          <p:nvGrpSpPr>
            <p:cNvPr id="7" name="그룹 1016">
              <a:extLst>
                <a:ext uri="{FF2B5EF4-FFF2-40B4-BE49-F238E27FC236}">
                  <a16:creationId xmlns:a16="http://schemas.microsoft.com/office/drawing/2014/main" id="{267E3B4E-C084-6FBB-D08B-60BE8264F05A}"/>
                </a:ext>
              </a:extLst>
            </p:cNvPr>
            <p:cNvGrpSpPr/>
            <p:nvPr/>
          </p:nvGrpSpPr>
          <p:grpSpPr>
            <a:xfrm>
              <a:off x="13415743" y="3384034"/>
              <a:ext cx="1711240" cy="1820216"/>
              <a:chOff x="13037059" y="3322641"/>
              <a:chExt cx="1711240" cy="1820216"/>
            </a:xfrm>
          </p:grpSpPr>
          <p:pic>
            <p:nvPicPr>
              <p:cNvPr id="8" name="Object 50">
                <a:extLst>
                  <a:ext uri="{FF2B5EF4-FFF2-40B4-BE49-F238E27FC236}">
                    <a16:creationId xmlns:a16="http://schemas.microsoft.com/office/drawing/2014/main" id="{D604C56F-4817-7433-5C52-A1C7EABFA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93134" y="2524228"/>
                <a:ext cx="3422480" cy="3640432"/>
              </a:xfrm>
              <a:prstGeom prst="rect">
                <a:avLst/>
              </a:prstGeom>
            </p:spPr>
          </p:pic>
          <p:pic>
            <p:nvPicPr>
              <p:cNvPr id="9" name="Object 51">
                <a:extLst>
                  <a:ext uri="{FF2B5EF4-FFF2-40B4-BE49-F238E27FC236}">
                    <a16:creationId xmlns:a16="http://schemas.microsoft.com/office/drawing/2014/main" id="{D4950084-1CA6-5C46-C6C7-8C6690BD1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7059" y="3322641"/>
                <a:ext cx="1711240" cy="18202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92838" y="1592841"/>
            <a:ext cx="10548486" cy="2715674"/>
            <a:chOff x="292838" y="1592841"/>
            <a:chExt cx="10548486" cy="27156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838" y="1592841"/>
              <a:ext cx="10548486" cy="27156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0457" y="5142857"/>
            <a:ext cx="8417662" cy="3839990"/>
            <a:chOff x="340457" y="5142857"/>
            <a:chExt cx="8417662" cy="38399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457" y="5142857"/>
              <a:ext cx="8417662" cy="38399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5142857"/>
            <a:ext cx="8839774" cy="1919995"/>
            <a:chOff x="9142857" y="5142857"/>
            <a:chExt cx="8839774" cy="19199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5142857"/>
              <a:ext cx="8839774" cy="19199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381" y="715912"/>
            <a:ext cx="2940638" cy="10538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4621" y="715916"/>
            <a:ext cx="3890486" cy="10443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438" y="4347695"/>
            <a:ext cx="6026352" cy="10443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2190" y="4338171"/>
            <a:ext cx="6214295" cy="10538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40457" y="5142857"/>
            <a:ext cx="8417662" cy="3839990"/>
            <a:chOff x="340457" y="5142857"/>
            <a:chExt cx="8417662" cy="38399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457" y="5142857"/>
              <a:ext cx="8417662" cy="38399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9524" y="1602540"/>
            <a:ext cx="9131184" cy="2506219"/>
            <a:chOff x="409524" y="1602540"/>
            <a:chExt cx="9131184" cy="25062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524" y="1602540"/>
              <a:ext cx="9131184" cy="25062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58119" y="5142857"/>
            <a:ext cx="9527595" cy="1919995"/>
            <a:chOff x="8758119" y="5142857"/>
            <a:chExt cx="9527595" cy="19199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58119" y="5142857"/>
              <a:ext cx="9527595" cy="19199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381" y="715912"/>
            <a:ext cx="2997695" cy="10443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4621" y="715916"/>
            <a:ext cx="3890486" cy="10443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438" y="4347695"/>
            <a:ext cx="6026352" cy="10443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93643" y="4347695"/>
            <a:ext cx="6214295" cy="10443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5419" y="844209"/>
            <a:ext cx="5355514" cy="1053895"/>
          </a:xfrm>
          <a:prstGeom prst="rect">
            <a:avLst/>
          </a:prstGeom>
        </p:spPr>
      </p:pic>
      <p:grpSp>
        <p:nvGrpSpPr>
          <p:cNvPr id="5" name="그룹 1014">
            <a:extLst>
              <a:ext uri="{FF2B5EF4-FFF2-40B4-BE49-F238E27FC236}">
                <a16:creationId xmlns:a16="http://schemas.microsoft.com/office/drawing/2014/main" id="{7BB28EE3-6577-A991-9913-20302AC559AC}"/>
              </a:ext>
            </a:extLst>
          </p:cNvPr>
          <p:cNvGrpSpPr/>
          <p:nvPr/>
        </p:nvGrpSpPr>
        <p:grpSpPr>
          <a:xfrm>
            <a:off x="13025053" y="1537853"/>
            <a:ext cx="5054788" cy="8082143"/>
            <a:chOff x="12541522" y="1326259"/>
            <a:chExt cx="5054788" cy="8082143"/>
          </a:xfrm>
        </p:grpSpPr>
        <p:pic>
          <p:nvPicPr>
            <p:cNvPr id="14" name="Object 39">
              <a:extLst>
                <a:ext uri="{FF2B5EF4-FFF2-40B4-BE49-F238E27FC236}">
                  <a16:creationId xmlns:a16="http://schemas.microsoft.com/office/drawing/2014/main" id="{DDACDC0A-6D98-5354-E115-03EAE4437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1522" y="1326259"/>
              <a:ext cx="5054788" cy="8082143"/>
            </a:xfrm>
            <a:prstGeom prst="rect">
              <a:avLst/>
            </a:prstGeom>
          </p:spPr>
        </p:pic>
      </p:grpSp>
      <p:grpSp>
        <p:nvGrpSpPr>
          <p:cNvPr id="7" name="그룹 1015">
            <a:extLst>
              <a:ext uri="{FF2B5EF4-FFF2-40B4-BE49-F238E27FC236}">
                <a16:creationId xmlns:a16="http://schemas.microsoft.com/office/drawing/2014/main" id="{FA0E60DA-FA43-CA1D-6393-52E73D7BD7F5}"/>
              </a:ext>
            </a:extLst>
          </p:cNvPr>
          <p:cNvGrpSpPr/>
          <p:nvPr/>
        </p:nvGrpSpPr>
        <p:grpSpPr>
          <a:xfrm>
            <a:off x="13007471" y="1622239"/>
            <a:ext cx="4808036" cy="7997757"/>
            <a:chOff x="12523940" y="1410645"/>
            <a:chExt cx="4808036" cy="7997757"/>
          </a:xfrm>
        </p:grpSpPr>
        <p:pic>
          <p:nvPicPr>
            <p:cNvPr id="12" name="Object 47">
              <a:extLst>
                <a:ext uri="{FF2B5EF4-FFF2-40B4-BE49-F238E27FC236}">
                  <a16:creationId xmlns:a16="http://schemas.microsoft.com/office/drawing/2014/main" id="{2002BD84-CAA1-1B82-8138-5515342B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23940" y="1410645"/>
              <a:ext cx="4808036" cy="7997757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C188D21-9FB0-DB17-D9A1-3659B8703B2A}"/>
              </a:ext>
            </a:extLst>
          </p:cNvPr>
          <p:cNvSpPr/>
          <p:nvPr/>
        </p:nvSpPr>
        <p:spPr>
          <a:xfrm>
            <a:off x="13609347" y="2552700"/>
            <a:ext cx="3391827" cy="914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찬일님">
            <a:hlinkClick r:id="" action="ppaction://media"/>
            <a:extLst>
              <a:ext uri="{FF2B5EF4-FFF2-40B4-BE49-F238E27FC236}">
                <a16:creationId xmlns:a16="http://schemas.microsoft.com/office/drawing/2014/main" id="{26CE48AC-91B6-1727-BBAD-4F63A7B9CC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8905" y="2552700"/>
            <a:ext cx="12121330" cy="6016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1457" y="968019"/>
            <a:ext cx="7981838" cy="1053895"/>
          </a:xfrm>
          <a:prstGeom prst="rect">
            <a:avLst/>
          </a:prstGeom>
        </p:spPr>
      </p:pic>
      <p:pic>
        <p:nvPicPr>
          <p:cNvPr id="2" name="준혁형영상">
            <a:hlinkClick r:id="" action="ppaction://media"/>
            <a:extLst>
              <a:ext uri="{FF2B5EF4-FFF2-40B4-BE49-F238E27FC236}">
                <a16:creationId xmlns:a16="http://schemas.microsoft.com/office/drawing/2014/main" id="{9F48400E-23E1-46B1-5B8F-501521B7F0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4743" y="2099259"/>
            <a:ext cx="12488394" cy="7024722"/>
          </a:xfrm>
          <a:prstGeom prst="rect">
            <a:avLst/>
          </a:prstGeom>
        </p:spPr>
      </p:pic>
      <p:grpSp>
        <p:nvGrpSpPr>
          <p:cNvPr id="4" name="그룹 1014">
            <a:extLst>
              <a:ext uri="{FF2B5EF4-FFF2-40B4-BE49-F238E27FC236}">
                <a16:creationId xmlns:a16="http://schemas.microsoft.com/office/drawing/2014/main" id="{B23E12FC-9200-FE87-7CAA-2F4FE617C15D}"/>
              </a:ext>
            </a:extLst>
          </p:cNvPr>
          <p:cNvGrpSpPr/>
          <p:nvPr/>
        </p:nvGrpSpPr>
        <p:grpSpPr>
          <a:xfrm>
            <a:off x="13025053" y="1537853"/>
            <a:ext cx="5054788" cy="8082143"/>
            <a:chOff x="12541522" y="1326259"/>
            <a:chExt cx="5054788" cy="8082143"/>
          </a:xfrm>
        </p:grpSpPr>
        <p:pic>
          <p:nvPicPr>
            <p:cNvPr id="5" name="Object 39">
              <a:extLst>
                <a:ext uri="{FF2B5EF4-FFF2-40B4-BE49-F238E27FC236}">
                  <a16:creationId xmlns:a16="http://schemas.microsoft.com/office/drawing/2014/main" id="{3EAA5FDC-8130-B7F0-2D8E-793E7A7A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41522" y="1326259"/>
              <a:ext cx="5054788" cy="8082143"/>
            </a:xfrm>
            <a:prstGeom prst="rect">
              <a:avLst/>
            </a:prstGeom>
          </p:spPr>
        </p:pic>
      </p:grpSp>
      <p:grpSp>
        <p:nvGrpSpPr>
          <p:cNvPr id="7" name="그룹 1015">
            <a:extLst>
              <a:ext uri="{FF2B5EF4-FFF2-40B4-BE49-F238E27FC236}">
                <a16:creationId xmlns:a16="http://schemas.microsoft.com/office/drawing/2014/main" id="{1B52B8FE-FC39-9AA4-48DC-EA68C74D1319}"/>
              </a:ext>
            </a:extLst>
          </p:cNvPr>
          <p:cNvGrpSpPr/>
          <p:nvPr/>
        </p:nvGrpSpPr>
        <p:grpSpPr>
          <a:xfrm>
            <a:off x="13007471" y="1622239"/>
            <a:ext cx="4808036" cy="7997757"/>
            <a:chOff x="12523940" y="1410645"/>
            <a:chExt cx="4808036" cy="7997757"/>
          </a:xfrm>
        </p:grpSpPr>
        <p:pic>
          <p:nvPicPr>
            <p:cNvPr id="8" name="Object 47">
              <a:extLst>
                <a:ext uri="{FF2B5EF4-FFF2-40B4-BE49-F238E27FC236}">
                  <a16:creationId xmlns:a16="http://schemas.microsoft.com/office/drawing/2014/main" id="{C228DB95-DD24-3FF6-FF67-0BF566098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23940" y="1410645"/>
              <a:ext cx="4808036" cy="7997757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BD575C-BB72-DADD-684E-D406B0C069C8}"/>
              </a:ext>
            </a:extLst>
          </p:cNvPr>
          <p:cNvSpPr/>
          <p:nvPr/>
        </p:nvSpPr>
        <p:spPr>
          <a:xfrm>
            <a:off x="13563600" y="5448300"/>
            <a:ext cx="1752600" cy="99851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1518" y="817205"/>
            <a:ext cx="14114196" cy="9468510"/>
            <a:chOff x="4171518" y="817205"/>
            <a:chExt cx="14114196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18" y="817205"/>
              <a:ext cx="14114196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955001" y="1402206"/>
            <a:ext cx="12750152" cy="1685606"/>
            <a:chOff x="4955001" y="1402206"/>
            <a:chExt cx="12750152" cy="16856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5001" y="1402206"/>
              <a:ext cx="12750152" cy="16856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8665" y="1518546"/>
            <a:ext cx="981533" cy="13482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61725" y="1391330"/>
            <a:ext cx="10365495" cy="175718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955001" y="3661804"/>
            <a:ext cx="12750152" cy="1685606"/>
            <a:chOff x="4955001" y="3661804"/>
            <a:chExt cx="12750152" cy="168560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5001" y="3661804"/>
              <a:ext cx="12750152" cy="168560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30732" y="3787586"/>
            <a:ext cx="1030714" cy="132946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61725" y="3650927"/>
            <a:ext cx="9730524" cy="17571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955001" y="5842833"/>
            <a:ext cx="12750152" cy="1685606"/>
            <a:chOff x="4955001" y="5842833"/>
            <a:chExt cx="12750152" cy="168560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5001" y="5842833"/>
              <a:ext cx="12750152" cy="168560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0732" y="5968615"/>
            <a:ext cx="1030714" cy="13294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61725" y="3613061"/>
            <a:ext cx="12273562" cy="508529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955001" y="8015106"/>
            <a:ext cx="12750152" cy="1685606"/>
            <a:chOff x="4955001" y="8015106"/>
            <a:chExt cx="12750152" cy="168560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5001" y="8015106"/>
              <a:ext cx="12750152" cy="168560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30732" y="8140888"/>
            <a:ext cx="1057695" cy="132946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28520" y="8004995"/>
            <a:ext cx="10047933" cy="175718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" y="1802344"/>
            <a:ext cx="4170305" cy="18521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4456" y="1390476"/>
            <a:ext cx="12500221" cy="1364637"/>
            <a:chOff x="5014456" y="1390476"/>
            <a:chExt cx="12500221" cy="13646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4456" y="1390476"/>
              <a:ext cx="12500221" cy="1364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8193" y="1262695"/>
            <a:ext cx="12866960" cy="8631801"/>
            <a:chOff x="4838193" y="1262695"/>
            <a:chExt cx="12866960" cy="86318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8193" y="1262695"/>
              <a:ext cx="12866960" cy="8631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80650" y="5569373"/>
            <a:ext cx="9525765" cy="21429"/>
            <a:chOff x="-580650" y="5569373"/>
            <a:chExt cx="9525765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580650" y="5569373"/>
              <a:ext cx="952576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9190" y="2923068"/>
            <a:ext cx="9027663" cy="6971429"/>
            <a:chOff x="6739190" y="2923068"/>
            <a:chExt cx="9027663" cy="69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265253" y="6397004"/>
              <a:ext cx="6971429" cy="23556"/>
              <a:chOff x="3265253" y="6397004"/>
              <a:chExt cx="6971429" cy="2355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3265253" y="6397004"/>
                <a:ext cx="6971429" cy="2355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066075" y="6397004"/>
              <a:ext cx="6971429" cy="23556"/>
              <a:chOff x="5066075" y="6397004"/>
              <a:chExt cx="6971429" cy="235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066075" y="6397004"/>
                <a:ext cx="6971429" cy="2355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866896" y="6397004"/>
              <a:ext cx="6971429" cy="23556"/>
              <a:chOff x="6866896" y="6397004"/>
              <a:chExt cx="6971429" cy="2355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6866896" y="6397004"/>
                <a:ext cx="6971429" cy="235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667717" y="6397004"/>
              <a:ext cx="6971429" cy="23556"/>
              <a:chOff x="8667717" y="6397004"/>
              <a:chExt cx="6971429" cy="235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667717" y="6397004"/>
                <a:ext cx="6971429" cy="2355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468539" y="6397004"/>
              <a:ext cx="6971429" cy="23556"/>
              <a:chOff x="10468539" y="6397004"/>
              <a:chExt cx="6971429" cy="2355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0468539" y="6397004"/>
                <a:ext cx="6971429" cy="2355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269360" y="6397004"/>
              <a:ext cx="6971429" cy="23556"/>
              <a:chOff x="12269360" y="6397004"/>
              <a:chExt cx="6971429" cy="2355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2269360" y="6397004"/>
                <a:ext cx="6971429" cy="2355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963798" y="3317001"/>
            <a:ext cx="5367902" cy="885776"/>
            <a:chOff x="4963798" y="3317001"/>
            <a:chExt cx="5367902" cy="8857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3798" y="3317001"/>
              <a:ext cx="5367902" cy="8857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72323" y="3613731"/>
            <a:ext cx="523810" cy="314015"/>
            <a:chOff x="9672323" y="3613731"/>
            <a:chExt cx="523810" cy="31401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672323" y="3613731"/>
              <a:ext cx="174603" cy="314015"/>
              <a:chOff x="9672323" y="3613731"/>
              <a:chExt cx="174603" cy="31401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72323" y="3613731"/>
                <a:ext cx="174603" cy="3140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46926" y="3613731"/>
              <a:ext cx="174603" cy="314015"/>
              <a:chOff x="9846926" y="3613731"/>
              <a:chExt cx="174603" cy="31401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46926" y="3613731"/>
                <a:ext cx="174603" cy="3140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021529" y="3613731"/>
              <a:ext cx="174603" cy="314015"/>
              <a:chOff x="10021529" y="3613731"/>
              <a:chExt cx="174603" cy="31401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21529" y="3613731"/>
                <a:ext cx="174603" cy="31401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4990400" y="2755113"/>
            <a:ext cx="12514519" cy="21429"/>
            <a:chOff x="4990400" y="2755113"/>
            <a:chExt cx="12514519" cy="2142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0400" y="2755113"/>
              <a:ext cx="12514519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936503" y="5058067"/>
            <a:ext cx="10850487" cy="986784"/>
            <a:chOff x="4936503" y="5058067"/>
            <a:chExt cx="10850487" cy="98678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36503" y="5058067"/>
              <a:ext cx="10850487" cy="98678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048962" y="5416452"/>
            <a:ext cx="513960" cy="308110"/>
            <a:chOff x="15048962" y="5416452"/>
            <a:chExt cx="513960" cy="308110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5048962" y="5416452"/>
              <a:ext cx="171320" cy="308110"/>
              <a:chOff x="15048962" y="5416452"/>
              <a:chExt cx="171320" cy="308110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048962" y="5416452"/>
                <a:ext cx="171320" cy="308110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5220282" y="5416452"/>
              <a:ext cx="171320" cy="308110"/>
              <a:chOff x="15220282" y="5416452"/>
              <a:chExt cx="171320" cy="308110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20282" y="5416452"/>
                <a:ext cx="171320" cy="308110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391602" y="5416452"/>
              <a:ext cx="171320" cy="308110"/>
              <a:chOff x="15391602" y="5416452"/>
              <a:chExt cx="171320" cy="308110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391602" y="5416452"/>
                <a:ext cx="171320" cy="308110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24" y="5027781"/>
            <a:ext cx="4173719" cy="21429"/>
            <a:chOff x="24" y="5027781"/>
            <a:chExt cx="4173719" cy="2142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24" y="5027781"/>
              <a:ext cx="4173719" cy="2142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4963798" y="6843131"/>
            <a:ext cx="5394525" cy="885776"/>
            <a:chOff x="4963798" y="6843131"/>
            <a:chExt cx="5394525" cy="885776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63798" y="6843131"/>
              <a:ext cx="5394525" cy="88577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72323" y="7129012"/>
            <a:ext cx="523810" cy="314015"/>
            <a:chOff x="9672323" y="7129012"/>
            <a:chExt cx="523810" cy="314015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9672323" y="7129012"/>
              <a:ext cx="174603" cy="314015"/>
              <a:chOff x="9672323" y="7129012"/>
              <a:chExt cx="174603" cy="314015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72323" y="7129012"/>
                <a:ext cx="174603" cy="314015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9846926" y="7129012"/>
              <a:ext cx="174603" cy="314015"/>
              <a:chOff x="9846926" y="7129012"/>
              <a:chExt cx="174603" cy="314015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46926" y="7129012"/>
                <a:ext cx="174603" cy="314015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0021529" y="7129012"/>
              <a:ext cx="174603" cy="314015"/>
              <a:chOff x="10021529" y="7129012"/>
              <a:chExt cx="174603" cy="314015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21529" y="7129012"/>
                <a:ext cx="174603" cy="314015"/>
              </a:xfrm>
              <a:prstGeom prst="rect">
                <a:avLst/>
              </a:prstGeom>
            </p:spPr>
          </p:pic>
        </p:grpSp>
      </p:grpSp>
      <p:grpSp>
        <p:nvGrpSpPr>
          <p:cNvPr id="1039" name="그룹 1039"/>
          <p:cNvGrpSpPr/>
          <p:nvPr/>
        </p:nvGrpSpPr>
        <p:grpSpPr>
          <a:xfrm>
            <a:off x="15766852" y="8135083"/>
            <a:ext cx="1818309" cy="986784"/>
            <a:chOff x="15766852" y="8135083"/>
            <a:chExt cx="1818309" cy="986784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66852" y="8135083"/>
              <a:ext cx="1818309" cy="986784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321905" y="2023784"/>
            <a:ext cx="5297143" cy="2551171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83498" y="1751661"/>
            <a:ext cx="2464457" cy="779771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70294" y="1741592"/>
            <a:ext cx="2437133" cy="779771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55171" y="1751661"/>
            <a:ext cx="1660790" cy="779771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27866" y="5192688"/>
            <a:ext cx="5440590" cy="871543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54137" y="3382172"/>
            <a:ext cx="3893886" cy="876000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98482" y="1751661"/>
            <a:ext cx="1655876" cy="779771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526485" y="2234973"/>
            <a:ext cx="1279390" cy="690962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755789" y="1741592"/>
            <a:ext cx="1824629" cy="779771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075035" y="2244493"/>
            <a:ext cx="1298267" cy="671914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742062" y="6936088"/>
            <a:ext cx="5135210" cy="841905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2102" y="6310699"/>
            <a:ext cx="4022114" cy="755724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8377" y="7641811"/>
            <a:ext cx="3968990" cy="1091600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061817" y="8219630"/>
            <a:ext cx="5953200" cy="9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0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1715476" cy="9678091"/>
            <a:chOff x="0" y="817205"/>
            <a:chExt cx="1715476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1715476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16685" y="5531756"/>
            <a:ext cx="9485750" cy="21427"/>
            <a:chOff x="-3016685" y="5531756"/>
            <a:chExt cx="9485750" cy="21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016685" y="5531756"/>
              <a:ext cx="9485750" cy="21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9123" y="5852444"/>
            <a:ext cx="17060023" cy="21427"/>
            <a:chOff x="1759123" y="5852444"/>
            <a:chExt cx="17060023" cy="214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759123" y="5852444"/>
              <a:ext cx="17060023" cy="214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0952" y="5767926"/>
            <a:ext cx="190476" cy="190463"/>
            <a:chOff x="1630952" y="5767926"/>
            <a:chExt cx="190476" cy="1904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952" y="5767926"/>
              <a:ext cx="190476" cy="1904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0"/>
            <a:ext cx="1217482" cy="190463"/>
            <a:chOff x="16487671" y="307000"/>
            <a:chExt cx="1217482" cy="1904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0"/>
              <a:ext cx="190476" cy="190463"/>
              <a:chOff x="16487671" y="307000"/>
              <a:chExt cx="190476" cy="19046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0"/>
                <a:ext cx="190476" cy="1904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0"/>
              <a:ext cx="190476" cy="190463"/>
              <a:chOff x="17001174" y="307000"/>
              <a:chExt cx="190476" cy="1904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0"/>
                <a:ext cx="190476" cy="1904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0"/>
              <a:ext cx="190476" cy="190463"/>
              <a:chOff x="17514677" y="307000"/>
              <a:chExt cx="190476" cy="1904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0"/>
                <a:ext cx="190476" cy="19046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89"/>
            <a:ext cx="404800" cy="283357"/>
            <a:chOff x="254743" y="257389"/>
            <a:chExt cx="404800" cy="2833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89"/>
              <a:ext cx="404800" cy="21782"/>
              <a:chOff x="254743" y="257389"/>
              <a:chExt cx="404800" cy="2178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89"/>
                <a:ext cx="404800" cy="217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76"/>
              <a:ext cx="404800" cy="21782"/>
              <a:chOff x="254743" y="388176"/>
              <a:chExt cx="404800" cy="2178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76"/>
                <a:ext cx="404800" cy="2178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64"/>
              <a:ext cx="404800" cy="21782"/>
              <a:chOff x="254743" y="518964"/>
              <a:chExt cx="404800" cy="2178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64"/>
                <a:ext cx="404800" cy="2178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370310" y="6827169"/>
            <a:ext cx="11609894" cy="4496005"/>
            <a:chOff x="5370310" y="6827169"/>
            <a:chExt cx="11609894" cy="44960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0310" y="6827169"/>
              <a:ext cx="11609894" cy="44960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346" y="-142791"/>
            <a:ext cx="11142686" cy="83857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83631" y="1304080"/>
            <a:ext cx="5005714" cy="12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9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1715476" cy="9678091"/>
            <a:chOff x="0" y="817205"/>
            <a:chExt cx="1715476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1715476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16685" y="5531756"/>
            <a:ext cx="9485750" cy="21427"/>
            <a:chOff x="-3016685" y="5531756"/>
            <a:chExt cx="9485750" cy="21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016685" y="5531756"/>
              <a:ext cx="9485750" cy="21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9123" y="5852444"/>
            <a:ext cx="17060023" cy="21427"/>
            <a:chOff x="1759123" y="5852444"/>
            <a:chExt cx="17060023" cy="214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759123" y="5852444"/>
              <a:ext cx="17060023" cy="214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0952" y="5767926"/>
            <a:ext cx="190476" cy="190463"/>
            <a:chOff x="1630952" y="5767926"/>
            <a:chExt cx="190476" cy="1904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952" y="5767926"/>
              <a:ext cx="190476" cy="1904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0"/>
            <a:ext cx="1217482" cy="190463"/>
            <a:chOff x="16487671" y="307000"/>
            <a:chExt cx="1217482" cy="1904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0"/>
              <a:ext cx="190476" cy="190463"/>
              <a:chOff x="16487671" y="307000"/>
              <a:chExt cx="190476" cy="19046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0"/>
                <a:ext cx="190476" cy="1904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0"/>
              <a:ext cx="190476" cy="190463"/>
              <a:chOff x="17001174" y="307000"/>
              <a:chExt cx="190476" cy="1904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0"/>
                <a:ext cx="190476" cy="1904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0"/>
              <a:ext cx="190476" cy="190463"/>
              <a:chOff x="17514677" y="307000"/>
              <a:chExt cx="190476" cy="1904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0"/>
                <a:ext cx="190476" cy="19046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89"/>
            <a:ext cx="404800" cy="283357"/>
            <a:chOff x="254743" y="257389"/>
            <a:chExt cx="404800" cy="2833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89"/>
              <a:ext cx="404800" cy="21782"/>
              <a:chOff x="254743" y="257389"/>
              <a:chExt cx="404800" cy="2178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89"/>
                <a:ext cx="404800" cy="217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76"/>
              <a:ext cx="404800" cy="21782"/>
              <a:chOff x="254743" y="388176"/>
              <a:chExt cx="404800" cy="2178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76"/>
                <a:ext cx="404800" cy="2178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64"/>
              <a:ext cx="404800" cy="21782"/>
              <a:chOff x="254743" y="518964"/>
              <a:chExt cx="404800" cy="2178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64"/>
                <a:ext cx="404800" cy="2178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370310" y="6827169"/>
            <a:ext cx="11609894" cy="4496005"/>
            <a:chOff x="5370310" y="6827169"/>
            <a:chExt cx="11609894" cy="44960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0310" y="6827169"/>
              <a:ext cx="11609894" cy="44960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21726" y="1318548"/>
            <a:ext cx="5604629" cy="124811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1618" y="8256023"/>
            <a:ext cx="8333219" cy="198924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77933" y="1719167"/>
            <a:ext cx="9587038" cy="460959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5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4754224" y="2353603"/>
            <a:ext cx="4000000" cy="2789254"/>
            <a:chOff x="4754224" y="2353603"/>
            <a:chExt cx="4000000" cy="27892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4224" y="2353603"/>
              <a:ext cx="4000000" cy="278925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573" y="776457"/>
            <a:ext cx="3982762" cy="41904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21658" y="2391741"/>
            <a:ext cx="6079781" cy="18208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99281" y="3823972"/>
            <a:ext cx="5803819" cy="132530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389052" y="2353603"/>
            <a:ext cx="4000000" cy="2789254"/>
            <a:chOff x="9389052" y="2353603"/>
            <a:chExt cx="4000000" cy="278925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9052" y="2353603"/>
              <a:ext cx="4000000" cy="278925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18390" y="2467931"/>
            <a:ext cx="5317876" cy="170658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34109" y="3823972"/>
            <a:ext cx="5831600" cy="132530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953410" y="2329025"/>
            <a:ext cx="4000000" cy="2789254"/>
            <a:chOff x="13953410" y="2329025"/>
            <a:chExt cx="4000000" cy="278925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3410" y="2329025"/>
              <a:ext cx="4000000" cy="278925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87510" y="2443354"/>
            <a:ext cx="5051210" cy="170658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98467" y="3799394"/>
            <a:ext cx="5803819" cy="13253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675376" y="6405761"/>
            <a:ext cx="4000000" cy="2789254"/>
            <a:chOff x="6675376" y="6405761"/>
            <a:chExt cx="4000000" cy="278925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5376" y="6405761"/>
              <a:ext cx="4000000" cy="278925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31857" y="6661985"/>
            <a:ext cx="4711686" cy="137708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20434" y="7876130"/>
            <a:ext cx="5803819" cy="13253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992834" y="6378767"/>
            <a:ext cx="4000000" cy="2789254"/>
            <a:chOff x="11992834" y="6378767"/>
            <a:chExt cx="4000000" cy="278925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2834" y="6378767"/>
              <a:ext cx="4000000" cy="278925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60268" y="6416906"/>
            <a:ext cx="6079781" cy="182086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37891" y="7849136"/>
            <a:ext cx="5831600" cy="132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7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000000" y="1599078"/>
            <a:ext cx="4000000" cy="7904762"/>
            <a:chOff x="5000000" y="1599078"/>
            <a:chExt cx="4000000" cy="790476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0000" y="1599078"/>
              <a:ext cx="4000000" cy="790476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07378" y="3471951"/>
            <a:ext cx="8602970" cy="5739969"/>
            <a:chOff x="9307378" y="3471951"/>
            <a:chExt cx="8602970" cy="573996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7378" y="3471951"/>
              <a:ext cx="8602970" cy="573996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507" y="652514"/>
            <a:ext cx="3443105" cy="443198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56957" y="1702319"/>
            <a:ext cx="6312162" cy="163584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43710" y="2467903"/>
            <a:ext cx="4984286" cy="170666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90524" y="4785671"/>
            <a:ext cx="4323562" cy="31957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725457" y="1392419"/>
            <a:ext cx="7852340" cy="2380952"/>
            <a:chOff x="9725457" y="1392419"/>
            <a:chExt cx="7852340" cy="238095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725457" y="1692102"/>
              <a:ext cx="7852340" cy="1779849"/>
              <a:chOff x="9725457" y="1692102"/>
              <a:chExt cx="7852340" cy="177984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25457" y="1692102"/>
                <a:ext cx="7852340" cy="177984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174099" y="1392419"/>
              <a:ext cx="3172287" cy="2379215"/>
              <a:chOff x="10174099" y="1392419"/>
              <a:chExt cx="3172287" cy="237921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174099" y="1392419"/>
                <a:ext cx="3172287" cy="237921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346386" y="1854826"/>
              <a:ext cx="4092883" cy="1517095"/>
              <a:chOff x="13346386" y="1854826"/>
              <a:chExt cx="4092883" cy="151709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346386" y="1854826"/>
                <a:ext cx="4092883" cy="1517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41866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000000" y="1599078"/>
            <a:ext cx="4000000" cy="7904762"/>
            <a:chOff x="5000000" y="1599078"/>
            <a:chExt cx="4000000" cy="790476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0000" y="1599078"/>
              <a:ext cx="4000000" cy="790476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07" y="652514"/>
            <a:ext cx="3443105" cy="44319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57043" y="1692671"/>
            <a:ext cx="6350000" cy="16647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91329" y="2467903"/>
            <a:ext cx="5136667" cy="170666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90524" y="5452214"/>
            <a:ext cx="4545905" cy="18949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725457" y="1692102"/>
            <a:ext cx="7852340" cy="1779849"/>
            <a:chOff x="9725457" y="1692102"/>
            <a:chExt cx="7852340" cy="177984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5457" y="1692102"/>
              <a:ext cx="7852340" cy="17798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75329" y="1851689"/>
            <a:ext cx="4952597" cy="1361964"/>
            <a:chOff x="11175329" y="1851689"/>
            <a:chExt cx="4952597" cy="13619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5329" y="1851689"/>
              <a:ext cx="4952597" cy="13619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95654" y="4028379"/>
            <a:ext cx="8209500" cy="5429286"/>
            <a:chOff x="9495654" y="4028379"/>
            <a:chExt cx="8209500" cy="5429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95654" y="4028379"/>
              <a:ext cx="8209500" cy="5429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42857" y="3745680"/>
            <a:ext cx="1855561" cy="3213050"/>
            <a:chOff x="9142857" y="3745680"/>
            <a:chExt cx="1855561" cy="32130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3745680"/>
              <a:ext cx="1855561" cy="3213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1379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000000" y="1599078"/>
            <a:ext cx="4000000" cy="7904762"/>
            <a:chOff x="5000000" y="1599078"/>
            <a:chExt cx="4000000" cy="790476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0000" y="1599078"/>
              <a:ext cx="4000000" cy="790476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07" y="652514"/>
            <a:ext cx="3443105" cy="44319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57043" y="1692671"/>
            <a:ext cx="6350000" cy="16647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43710" y="2467903"/>
            <a:ext cx="4984286" cy="170666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90524" y="5452214"/>
            <a:ext cx="4101429" cy="18949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725457" y="1692102"/>
            <a:ext cx="7852340" cy="1779849"/>
            <a:chOff x="9725457" y="1692102"/>
            <a:chExt cx="7852340" cy="177984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5457" y="1692102"/>
              <a:ext cx="7852340" cy="17798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14479" y="1751459"/>
            <a:ext cx="4674297" cy="1698328"/>
            <a:chOff x="11314479" y="1751459"/>
            <a:chExt cx="4674297" cy="169832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14479" y="1751459"/>
              <a:ext cx="4674297" cy="169832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887073" y="3930159"/>
            <a:ext cx="3039725" cy="5969070"/>
            <a:chOff x="9887073" y="3930159"/>
            <a:chExt cx="3039725" cy="596907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87073" y="3930159"/>
              <a:ext cx="3039725" cy="596907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79847" y="3873016"/>
            <a:ext cx="4124357" cy="6171429"/>
            <a:chOff x="13179847" y="3873016"/>
            <a:chExt cx="4124357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79847" y="3873016"/>
              <a:ext cx="4124357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7196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2438185" cy="9468510"/>
            <a:chOff x="0" y="817205"/>
            <a:chExt cx="2438185" cy="94685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2438185" cy="9468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6706" y="6071357"/>
            <a:ext cx="10783483" cy="4176262"/>
            <a:chOff x="8766706" y="6071357"/>
            <a:chExt cx="10783483" cy="41762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6706" y="6071357"/>
              <a:ext cx="10783483" cy="4176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400860" y="5645536"/>
            <a:ext cx="9678091" cy="21429"/>
            <a:chOff x="-2400860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400860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480642" y="5748073"/>
            <a:ext cx="17060023" cy="21429"/>
            <a:chOff x="2480642" y="5748073"/>
            <a:chExt cx="17060023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480642" y="5748073"/>
              <a:ext cx="17060023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52471" y="5663549"/>
            <a:ext cx="190476" cy="190476"/>
            <a:chOff x="2352471" y="5663549"/>
            <a:chExt cx="190476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2471" y="5663549"/>
              <a:ext cx="190476" cy="1904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07" y="509267"/>
            <a:ext cx="2985962" cy="33749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09093" y="1621334"/>
            <a:ext cx="12279771" cy="46988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10988" y="1617140"/>
            <a:ext cx="3577143" cy="126285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1518" y="817205"/>
            <a:ext cx="14114196" cy="9468510"/>
            <a:chOff x="4171518" y="817205"/>
            <a:chExt cx="14114196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18" y="817205"/>
              <a:ext cx="14114196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574049" y="1606256"/>
            <a:ext cx="11309135" cy="2298942"/>
            <a:chOff x="5574049" y="1606256"/>
            <a:chExt cx="11309135" cy="22989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1606256"/>
              <a:ext cx="11309135" cy="22989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0648" y="1133435"/>
            <a:ext cx="4790171" cy="32222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4855" y="1608310"/>
            <a:ext cx="981533" cy="13482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6811" y="1471488"/>
            <a:ext cx="5285524" cy="17812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74049" y="4554398"/>
            <a:ext cx="11309135" cy="2298942"/>
            <a:chOff x="5574049" y="4554398"/>
            <a:chExt cx="11309135" cy="229894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4554398"/>
              <a:ext cx="11309135" cy="229894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06922" y="4565895"/>
            <a:ext cx="1030714" cy="132946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26811" y="4419630"/>
            <a:ext cx="9134581" cy="178121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74049" y="7521829"/>
            <a:ext cx="11309135" cy="2298942"/>
            <a:chOff x="5574049" y="7521829"/>
            <a:chExt cx="11309135" cy="229894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7521829"/>
              <a:ext cx="11309135" cy="229894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16446" y="7533325"/>
            <a:ext cx="1030714" cy="132946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26811" y="7644347"/>
            <a:ext cx="9769476" cy="14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0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179989" y="4072618"/>
            <a:ext cx="152520" cy="152520"/>
            <a:chOff x="6179989" y="4072618"/>
            <a:chExt cx="152520" cy="1525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9989" y="4072618"/>
              <a:ext cx="152520" cy="1525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179989" y="4718164"/>
            <a:ext cx="152520" cy="152520"/>
            <a:chOff x="6179989" y="4718164"/>
            <a:chExt cx="152520" cy="1525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9989" y="4718164"/>
              <a:ext cx="152520" cy="1525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179989" y="6797240"/>
            <a:ext cx="152520" cy="152520"/>
            <a:chOff x="6179989" y="6797240"/>
            <a:chExt cx="152520" cy="1525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9989" y="6797240"/>
              <a:ext cx="152520" cy="1525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179989" y="7472532"/>
            <a:ext cx="152520" cy="152520"/>
            <a:chOff x="6179989" y="7472532"/>
            <a:chExt cx="152520" cy="15252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9989" y="7472532"/>
              <a:ext cx="152520" cy="15252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0648" y="1711763"/>
            <a:ext cx="4372410" cy="206865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8095" y="1482586"/>
            <a:ext cx="8542857" cy="159047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94010" y="4549315"/>
            <a:ext cx="632495" cy="138777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37634" y="3003894"/>
            <a:ext cx="2980952" cy="106666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90661" y="3710055"/>
            <a:ext cx="6522733" cy="16785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37634" y="5702263"/>
            <a:ext cx="2980952" cy="106666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90661" y="6408420"/>
            <a:ext cx="7062019" cy="167850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10669" y="7808170"/>
            <a:ext cx="3334048" cy="10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6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426555" y="2346290"/>
            <a:ext cx="11669858" cy="6619919"/>
            <a:chOff x="5426555" y="2346290"/>
            <a:chExt cx="11669858" cy="66199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6555" y="2346290"/>
              <a:ext cx="11669858" cy="661991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0648" y="1711763"/>
            <a:ext cx="4372410" cy="20686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205"/>
            <a:ext cx="18285714" cy="9468510"/>
            <a:chOff x="0" y="817205"/>
            <a:chExt cx="18285714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205"/>
              <a:ext cx="18285714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1715476" cy="9678091"/>
            <a:chOff x="0" y="817205"/>
            <a:chExt cx="1715476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1715476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16685" y="5531756"/>
            <a:ext cx="9485750" cy="21427"/>
            <a:chOff x="-3016685" y="5531756"/>
            <a:chExt cx="9485750" cy="21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016685" y="5531756"/>
              <a:ext cx="9485750" cy="21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9123" y="5852444"/>
            <a:ext cx="17060023" cy="21427"/>
            <a:chOff x="1759123" y="5852444"/>
            <a:chExt cx="17060023" cy="214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759123" y="5852444"/>
              <a:ext cx="17060023" cy="214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0952" y="5767926"/>
            <a:ext cx="190476" cy="190463"/>
            <a:chOff x="1630952" y="5767926"/>
            <a:chExt cx="190476" cy="1904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952" y="5767926"/>
              <a:ext cx="190476" cy="1904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7671" y="307000"/>
            <a:ext cx="1217482" cy="190463"/>
            <a:chOff x="16487671" y="307000"/>
            <a:chExt cx="1217482" cy="1904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487671" y="307000"/>
              <a:ext cx="190476" cy="190463"/>
              <a:chOff x="16487671" y="307000"/>
              <a:chExt cx="190476" cy="19046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87671" y="307000"/>
                <a:ext cx="190476" cy="1904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01174" y="307000"/>
              <a:ext cx="190476" cy="190463"/>
              <a:chOff x="17001174" y="307000"/>
              <a:chExt cx="190476" cy="1904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01174" y="307000"/>
                <a:ext cx="190476" cy="1904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4677" y="307000"/>
              <a:ext cx="190476" cy="190463"/>
              <a:chOff x="17514677" y="307000"/>
              <a:chExt cx="190476" cy="1904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14677" y="307000"/>
                <a:ext cx="190476" cy="19046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4743" y="257389"/>
            <a:ext cx="404800" cy="283357"/>
            <a:chOff x="254743" y="257389"/>
            <a:chExt cx="404800" cy="2833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4743" y="257389"/>
              <a:ext cx="404800" cy="21782"/>
              <a:chOff x="254743" y="257389"/>
              <a:chExt cx="404800" cy="2178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257389"/>
                <a:ext cx="404800" cy="217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4743" y="388176"/>
              <a:ext cx="404800" cy="21782"/>
              <a:chOff x="254743" y="388176"/>
              <a:chExt cx="404800" cy="2178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388176"/>
                <a:ext cx="404800" cy="2178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743" y="518964"/>
              <a:ext cx="404800" cy="21782"/>
              <a:chOff x="254743" y="518964"/>
              <a:chExt cx="404800" cy="2178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43" y="518964"/>
                <a:ext cx="404800" cy="2178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370310" y="6827169"/>
            <a:ext cx="11609894" cy="4496005"/>
            <a:chOff x="5370310" y="6827169"/>
            <a:chExt cx="11609894" cy="44960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0310" y="6827169"/>
              <a:ext cx="11609894" cy="44960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3631" y="1304080"/>
            <a:ext cx="5005714" cy="12771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0000" y="1717345"/>
            <a:ext cx="15599629" cy="46140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1518" y="817205"/>
            <a:ext cx="14114196" cy="9468510"/>
            <a:chOff x="4171518" y="817205"/>
            <a:chExt cx="14114196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18" y="817205"/>
              <a:ext cx="14114196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574049" y="1402206"/>
            <a:ext cx="11309135" cy="1685606"/>
            <a:chOff x="5574049" y="1402206"/>
            <a:chExt cx="11309135" cy="16856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1402206"/>
              <a:ext cx="11309135" cy="16856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0648" y="1133657"/>
            <a:ext cx="4790171" cy="32218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4855" y="1404260"/>
            <a:ext cx="981533" cy="13482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6811" y="1267439"/>
            <a:ext cx="4372781" cy="17812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74049" y="3661804"/>
            <a:ext cx="11309135" cy="1685606"/>
            <a:chOff x="5574049" y="3661804"/>
            <a:chExt cx="11309135" cy="16856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3661804"/>
              <a:ext cx="11309135" cy="168560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06922" y="3673300"/>
            <a:ext cx="1030714" cy="13294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26801" y="3449365"/>
            <a:ext cx="3381124" cy="189681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74049" y="5842833"/>
            <a:ext cx="11309135" cy="1685606"/>
            <a:chOff x="5574049" y="5842833"/>
            <a:chExt cx="11309135" cy="16856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5842833"/>
              <a:ext cx="11309135" cy="168560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06922" y="5854329"/>
            <a:ext cx="1030714" cy="132946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26801" y="5708147"/>
            <a:ext cx="5643095" cy="17809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574049" y="8015106"/>
            <a:ext cx="11309135" cy="1685606"/>
            <a:chOff x="5574049" y="8015106"/>
            <a:chExt cx="11309135" cy="168560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8015106"/>
              <a:ext cx="11309135" cy="168560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06922" y="8026603"/>
            <a:ext cx="1057695" cy="132946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37915" y="7889944"/>
            <a:ext cx="8105076" cy="17571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71518" y="817205"/>
            <a:ext cx="14114196" cy="9468510"/>
            <a:chOff x="4171518" y="817205"/>
            <a:chExt cx="14114196" cy="9468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18" y="817205"/>
              <a:ext cx="14114196" cy="9468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7205"/>
            <a:ext cx="4171518" cy="9678091"/>
            <a:chOff x="0" y="817205"/>
            <a:chExt cx="4171518" cy="9678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7205"/>
              <a:ext cx="4171518" cy="967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77704" y="-342857"/>
            <a:ext cx="18990654" cy="1160062"/>
            <a:chOff x="-277704" y="-342857"/>
            <a:chExt cx="18990654" cy="1160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7704" y="-342857"/>
              <a:ext cx="18990654" cy="1160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353" y="7188495"/>
            <a:ext cx="4125348" cy="21429"/>
            <a:chOff x="-38353" y="7188495"/>
            <a:chExt cx="4125348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8353" y="7188495"/>
              <a:ext cx="41253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7671" y="307005"/>
            <a:ext cx="1217482" cy="190476"/>
            <a:chOff x="16487671" y="307005"/>
            <a:chExt cx="1217482" cy="1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87671" y="307005"/>
              <a:ext cx="190476" cy="190476"/>
              <a:chOff x="16487671" y="307005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7671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01174" y="307005"/>
              <a:ext cx="190476" cy="190476"/>
              <a:chOff x="17001174" y="307005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01174" y="307005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14677" y="307005"/>
              <a:ext cx="190476" cy="190476"/>
              <a:chOff x="17514677" y="307005"/>
              <a:chExt cx="190476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14677" y="307005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4743" y="257390"/>
            <a:ext cx="404800" cy="283377"/>
            <a:chOff x="254743" y="257390"/>
            <a:chExt cx="404800" cy="2833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743" y="257390"/>
              <a:ext cx="404800" cy="21783"/>
              <a:chOff x="254743" y="257390"/>
              <a:chExt cx="404800" cy="217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257390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743" y="388187"/>
              <a:ext cx="404800" cy="21783"/>
              <a:chOff x="254743" y="388187"/>
              <a:chExt cx="404800" cy="2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388187"/>
                <a:ext cx="404800" cy="217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4743" y="518984"/>
              <a:ext cx="404800" cy="21783"/>
              <a:chOff x="254743" y="518984"/>
              <a:chExt cx="404800" cy="217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4743" y="518984"/>
                <a:ext cx="404800" cy="217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574049" y="1402206"/>
            <a:ext cx="11309135" cy="1685606"/>
            <a:chOff x="5574049" y="1402206"/>
            <a:chExt cx="11309135" cy="16856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1402206"/>
              <a:ext cx="11309135" cy="16856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656813" y="5645536"/>
            <a:ext cx="9678091" cy="21429"/>
            <a:chOff x="-656813" y="5645536"/>
            <a:chExt cx="9678091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656813" y="5645536"/>
              <a:ext cx="9678091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86995" y="7103971"/>
            <a:ext cx="190476" cy="190476"/>
            <a:chOff x="4086995" y="7103971"/>
            <a:chExt cx="190476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995" y="7103971"/>
              <a:ext cx="190476" cy="1904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0648" y="1133511"/>
            <a:ext cx="4790171" cy="322211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4855" y="1404260"/>
            <a:ext cx="981533" cy="13482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6811" y="1267439"/>
            <a:ext cx="4372781" cy="17812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483" y="140117"/>
            <a:ext cx="2997924" cy="5997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74049" y="3661804"/>
            <a:ext cx="11309135" cy="1685606"/>
            <a:chOff x="5574049" y="3661804"/>
            <a:chExt cx="11309135" cy="16856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3661804"/>
              <a:ext cx="11309135" cy="168560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06922" y="3673300"/>
            <a:ext cx="1030714" cy="13294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26801" y="3449365"/>
            <a:ext cx="3381124" cy="189681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74049" y="5842833"/>
            <a:ext cx="11309135" cy="1685606"/>
            <a:chOff x="5574049" y="5842833"/>
            <a:chExt cx="11309135" cy="16856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5842833"/>
              <a:ext cx="11309135" cy="168560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06922" y="5854329"/>
            <a:ext cx="1030714" cy="132946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26801" y="5708147"/>
            <a:ext cx="5643095" cy="17809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574049" y="8015106"/>
            <a:ext cx="11309135" cy="1685606"/>
            <a:chOff x="5574049" y="8015106"/>
            <a:chExt cx="11309135" cy="168560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049" y="8015106"/>
              <a:ext cx="11309135" cy="168560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85544" y="2004798"/>
            <a:ext cx="3985929" cy="109524"/>
            <a:chOff x="6985544" y="2004798"/>
            <a:chExt cx="3985929" cy="10952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5544" y="2004798"/>
              <a:ext cx="3985929" cy="10952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28401" y="4269157"/>
            <a:ext cx="2962120" cy="109524"/>
            <a:chOff x="7028401" y="4269157"/>
            <a:chExt cx="2962120" cy="10952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28401" y="4269157"/>
              <a:ext cx="2962120" cy="10952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06922" y="8026603"/>
            <a:ext cx="1057695" cy="132946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04711" y="7890710"/>
            <a:ext cx="8105076" cy="17571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사용자 지정</PresentationFormat>
  <Paragraphs>0</Paragraphs>
  <Slides>35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권준혁</cp:lastModifiedBy>
  <cp:revision>11</cp:revision>
  <dcterms:created xsi:type="dcterms:W3CDTF">2024-05-06T20:13:37Z</dcterms:created>
  <dcterms:modified xsi:type="dcterms:W3CDTF">2024-05-06T14:23:47Z</dcterms:modified>
</cp:coreProperties>
</file>